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notesSlides/notesSlide2.xml" ContentType="application/vnd.openxmlformats-officedocument.presentationml.notesSlide+xml"/>
  <Override PartName="/ppt/activeX/activeX2.xml" ContentType="application/vnd.ms-office.activeX+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1.bin" ContentType="application/vnd.openxmlformats-officedocument.oleObject"/>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embeddings/oleObject2.bin" ContentType="application/vnd.openxmlformats-officedocument.oleObject"/>
  <Override PartName="/ppt/activeX/activeX7.xml" ContentType="application/vnd.ms-office.activeX+xml"/>
  <Override PartName="/ppt/activeX/activeX8.xml" ContentType="application/vnd.ms-office.activeX+xml"/>
  <Override PartName="/ppt/activeX/activeX9.xml" ContentType="application/vnd.ms-office.activeX+xml"/>
  <Override PartName="/ppt/activeX/activeX10.xml" ContentType="application/vnd.ms-office.activeX+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embeddings/oleObject3.bin" ContentType="application/vnd.openxmlformats-officedocument.oleObject"/>
  <Override PartName="/ppt/notesSlides/notesSlide20.xml" ContentType="application/vnd.openxmlformats-officedocument.presentationml.notesSlide+xml"/>
  <Override PartName="/ppt/activeX/activeX11.xml" ContentType="application/vnd.ms-office.activeX+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ctiveX/activeX12.xml" ContentType="application/vnd.ms-office.activeX+xml"/>
  <Override PartName="/ppt/notesSlides/notesSlide23.xml" ContentType="application/vnd.openxmlformats-officedocument.presentationml.notesSlide+xml"/>
  <Override PartName="/ppt/activeX/activeX13.xml" ContentType="application/vnd.ms-office.activeX+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omments/comment1.xml" ContentType="application/vnd.openxmlformats-officedocument.presentationml.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ctiveX/activeX14.xml" ContentType="application/vnd.ms-office.activeX+xml"/>
  <Override PartName="/ppt/activeX/activeX15.xml" ContentType="application/vnd.ms-office.activeX+xml"/>
  <Override PartName="/ppt/activeX/activeX16.xml" ContentType="application/vnd.ms-office.activeX+xml"/>
  <Override PartName="/ppt/activeX/activeX17.xml" ContentType="application/vnd.ms-office.activeX+xml"/>
  <Override PartName="/ppt/notesSlides/notesSlide31.xml" ContentType="application/vnd.openxmlformats-officedocument.presentationml.notesSlide+xml"/>
  <Override PartName="/ppt/activeX/activeX18.xml" ContentType="application/vnd.ms-office.activeX+xml"/>
  <Override PartName="/ppt/activeX/activeX19.xml" ContentType="application/vnd.ms-office.activeX+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709" r:id="rId2"/>
    <p:sldMasterId id="2147483768" r:id="rId3"/>
    <p:sldMasterId id="2147483771" r:id="rId4"/>
    <p:sldMasterId id="2147483805" r:id="rId5"/>
  </p:sldMasterIdLst>
  <p:notesMasterIdLst>
    <p:notesMasterId r:id="rId74"/>
  </p:notesMasterIdLst>
  <p:sldIdLst>
    <p:sldId id="3582" r:id="rId6"/>
    <p:sldId id="3845" r:id="rId7"/>
    <p:sldId id="3716" r:id="rId8"/>
    <p:sldId id="3718" r:id="rId9"/>
    <p:sldId id="3846" r:id="rId10"/>
    <p:sldId id="3847" r:id="rId11"/>
    <p:sldId id="3618" r:id="rId12"/>
    <p:sldId id="3707" r:id="rId13"/>
    <p:sldId id="3849" r:id="rId14"/>
    <p:sldId id="3525" r:id="rId15"/>
    <p:sldId id="3701" r:id="rId16"/>
    <p:sldId id="3570" r:id="rId17"/>
    <p:sldId id="3571" r:id="rId18"/>
    <p:sldId id="3636" r:id="rId19"/>
    <p:sldId id="3712" r:id="rId20"/>
    <p:sldId id="3720" r:id="rId21"/>
    <p:sldId id="3576" r:id="rId22"/>
    <p:sldId id="3492" r:id="rId23"/>
    <p:sldId id="3714" r:id="rId24"/>
    <p:sldId id="3545" r:id="rId25"/>
    <p:sldId id="3578" r:id="rId26"/>
    <p:sldId id="3530" r:id="rId27"/>
    <p:sldId id="3732" r:id="rId28"/>
    <p:sldId id="3312" r:id="rId29"/>
    <p:sldId id="3736" r:id="rId30"/>
    <p:sldId id="3778" r:id="rId31"/>
    <p:sldId id="3742" r:id="rId32"/>
    <p:sldId id="3740" r:id="rId33"/>
    <p:sldId id="3751" r:id="rId34"/>
    <p:sldId id="3752" r:id="rId35"/>
    <p:sldId id="3682" r:id="rId36"/>
    <p:sldId id="3683" r:id="rId37"/>
    <p:sldId id="3685" r:id="rId38"/>
    <p:sldId id="3686" r:id="rId39"/>
    <p:sldId id="3684" r:id="rId40"/>
    <p:sldId id="3627" r:id="rId41"/>
    <p:sldId id="3779" r:id="rId42"/>
    <p:sldId id="3781" r:id="rId43"/>
    <p:sldId id="3782" r:id="rId44"/>
    <p:sldId id="3784" r:id="rId45"/>
    <p:sldId id="3785" r:id="rId46"/>
    <p:sldId id="3842" r:id="rId47"/>
    <p:sldId id="3825" r:id="rId48"/>
    <p:sldId id="3843" r:id="rId49"/>
    <p:sldId id="3844" r:id="rId50"/>
    <p:sldId id="3838" r:id="rId51"/>
    <p:sldId id="3840" r:id="rId52"/>
    <p:sldId id="3839" r:id="rId53"/>
    <p:sldId id="3841" r:id="rId54"/>
    <p:sldId id="3848" r:id="rId55"/>
    <p:sldId id="3793" r:id="rId56"/>
    <p:sldId id="3794" r:id="rId57"/>
    <p:sldId id="3804" r:id="rId58"/>
    <p:sldId id="3808" r:id="rId59"/>
    <p:sldId id="3806" r:id="rId60"/>
    <p:sldId id="3811" r:id="rId61"/>
    <p:sldId id="3812" r:id="rId62"/>
    <p:sldId id="3814" r:id="rId63"/>
    <p:sldId id="3815" r:id="rId64"/>
    <p:sldId id="3834" r:id="rId65"/>
    <p:sldId id="3826" r:id="rId66"/>
    <p:sldId id="3827" r:id="rId67"/>
    <p:sldId id="3835" r:id="rId68"/>
    <p:sldId id="3829" r:id="rId69"/>
    <p:sldId id="3830" r:id="rId70"/>
    <p:sldId id="3816" r:id="rId71"/>
    <p:sldId id="3817" r:id="rId72"/>
    <p:sldId id="3818" r:id="rId73"/>
  </p:sldIdLst>
  <p:sldSz cx="9144000" cy="6858000" type="screen4x3"/>
  <p:notesSz cx="7315200" cy="9601200"/>
  <p:defaultTextStyle>
    <a:defPPr>
      <a:defRPr lang="en-US"/>
    </a:defPPr>
    <a:lvl1pPr algn="l" rtl="0" eaLnBrk="0" fontAlgn="base" hangingPunct="0">
      <a:spcBef>
        <a:spcPct val="0"/>
      </a:spcBef>
      <a:spcAft>
        <a:spcPct val="0"/>
      </a:spcAft>
      <a:defRPr sz="1000" i="1" kern="1200">
        <a:solidFill>
          <a:srgbClr val="000000"/>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000" i="1" kern="1200">
        <a:solidFill>
          <a:srgbClr val="000000"/>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000" i="1" kern="1200">
        <a:solidFill>
          <a:srgbClr val="000000"/>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000" i="1" kern="1200">
        <a:solidFill>
          <a:srgbClr val="000000"/>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000" i="1" kern="1200">
        <a:solidFill>
          <a:srgbClr val="000000"/>
        </a:solidFill>
        <a:latin typeface="Times New Roman" panose="02020603050405020304" pitchFamily="18" charset="0"/>
        <a:ea typeface="+mn-ea"/>
        <a:cs typeface="+mn-cs"/>
      </a:defRPr>
    </a:lvl5pPr>
    <a:lvl6pPr marL="2286000" algn="l" defTabSz="914400" rtl="0" eaLnBrk="1" latinLnBrk="0" hangingPunct="1">
      <a:defRPr sz="1000" i="1" kern="1200">
        <a:solidFill>
          <a:srgbClr val="000000"/>
        </a:solidFill>
        <a:latin typeface="Times New Roman" panose="02020603050405020304" pitchFamily="18" charset="0"/>
        <a:ea typeface="+mn-ea"/>
        <a:cs typeface="+mn-cs"/>
      </a:defRPr>
    </a:lvl6pPr>
    <a:lvl7pPr marL="2743200" algn="l" defTabSz="914400" rtl="0" eaLnBrk="1" latinLnBrk="0" hangingPunct="1">
      <a:defRPr sz="1000" i="1" kern="1200">
        <a:solidFill>
          <a:srgbClr val="000000"/>
        </a:solidFill>
        <a:latin typeface="Times New Roman" panose="02020603050405020304" pitchFamily="18" charset="0"/>
        <a:ea typeface="+mn-ea"/>
        <a:cs typeface="+mn-cs"/>
      </a:defRPr>
    </a:lvl7pPr>
    <a:lvl8pPr marL="3200400" algn="l" defTabSz="914400" rtl="0" eaLnBrk="1" latinLnBrk="0" hangingPunct="1">
      <a:defRPr sz="1000" i="1" kern="1200">
        <a:solidFill>
          <a:srgbClr val="000000"/>
        </a:solidFill>
        <a:latin typeface="Times New Roman" panose="02020603050405020304" pitchFamily="18" charset="0"/>
        <a:ea typeface="+mn-ea"/>
        <a:cs typeface="+mn-cs"/>
      </a:defRPr>
    </a:lvl8pPr>
    <a:lvl9pPr marL="3657600" algn="l" defTabSz="914400" rtl="0" eaLnBrk="1" latinLnBrk="0" hangingPunct="1">
      <a:defRPr sz="1000" i="1" kern="1200">
        <a:solidFill>
          <a:srgbClr val="000000"/>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illary" initials="h"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0000"/>
    <a:srgbClr val="1BA0FB"/>
    <a:srgbClr val="2AA7FC"/>
    <a:srgbClr val="A4DAFE"/>
    <a:srgbClr val="A8DBFE"/>
    <a:srgbClr val="FA0404"/>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0478" autoAdjust="0"/>
    <p:restoredTop sz="87678" autoAdjust="0"/>
  </p:normalViewPr>
  <p:slideViewPr>
    <p:cSldViewPr>
      <p:cViewPr varScale="1">
        <p:scale>
          <a:sx n="81" d="100"/>
          <a:sy n="81" d="100"/>
        </p:scale>
        <p:origin x="1046" y="77"/>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_rels/viewProps.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slide" Target="slides/slide1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10.xml.rels><?xml version="1.0" encoding="UTF-8" standalone="yes"?>
<Relationships xmlns="http://schemas.openxmlformats.org/package/2006/relationships"><Relationship Id="rId1" Type="http://schemas.microsoft.com/office/2006/relationships/activeXControlBinary" Target="activeX10.bin"/></Relationships>
</file>

<file path=ppt/activeX/_rels/activeX11.xml.rels><?xml version="1.0" encoding="UTF-8" standalone="yes"?>
<Relationships xmlns="http://schemas.openxmlformats.org/package/2006/relationships"><Relationship Id="rId1" Type="http://schemas.microsoft.com/office/2006/relationships/activeXControlBinary" Target="activeX11.bin"/></Relationships>
</file>

<file path=ppt/activeX/_rels/activeX12.xml.rels><?xml version="1.0" encoding="UTF-8" standalone="yes"?>
<Relationships xmlns="http://schemas.openxmlformats.org/package/2006/relationships"><Relationship Id="rId1" Type="http://schemas.microsoft.com/office/2006/relationships/activeXControlBinary" Target="activeX12.bin"/></Relationships>
</file>

<file path=ppt/activeX/_rels/activeX13.xml.rels><?xml version="1.0" encoding="UTF-8" standalone="yes"?>
<Relationships xmlns="http://schemas.openxmlformats.org/package/2006/relationships"><Relationship Id="rId1" Type="http://schemas.microsoft.com/office/2006/relationships/activeXControlBinary" Target="activeX13.bin"/></Relationships>
</file>

<file path=ppt/activeX/_rels/activeX14.xml.rels><?xml version="1.0" encoding="UTF-8" standalone="yes"?>
<Relationships xmlns="http://schemas.openxmlformats.org/package/2006/relationships"><Relationship Id="rId1" Type="http://schemas.microsoft.com/office/2006/relationships/activeXControlBinary" Target="activeX14.bin"/></Relationships>
</file>

<file path=ppt/activeX/_rels/activeX15.xml.rels><?xml version="1.0" encoding="UTF-8" standalone="yes"?>
<Relationships xmlns="http://schemas.openxmlformats.org/package/2006/relationships"><Relationship Id="rId1" Type="http://schemas.microsoft.com/office/2006/relationships/activeXControlBinary" Target="activeX15.bin"/></Relationships>
</file>

<file path=ppt/activeX/_rels/activeX16.xml.rels><?xml version="1.0" encoding="UTF-8" standalone="yes"?>
<Relationships xmlns="http://schemas.openxmlformats.org/package/2006/relationships"><Relationship Id="rId1" Type="http://schemas.microsoft.com/office/2006/relationships/activeXControlBinary" Target="activeX16.bin"/></Relationships>
</file>

<file path=ppt/activeX/_rels/activeX17.xml.rels><?xml version="1.0" encoding="UTF-8" standalone="yes"?>
<Relationships xmlns="http://schemas.openxmlformats.org/package/2006/relationships"><Relationship Id="rId1" Type="http://schemas.microsoft.com/office/2006/relationships/activeXControlBinary" Target="activeX17.bin"/></Relationships>
</file>

<file path=ppt/activeX/_rels/activeX18.xml.rels><?xml version="1.0" encoding="UTF-8" standalone="yes"?>
<Relationships xmlns="http://schemas.openxmlformats.org/package/2006/relationships"><Relationship Id="rId1" Type="http://schemas.microsoft.com/office/2006/relationships/activeXControlBinary" Target="activeX18.bin"/></Relationships>
</file>

<file path=ppt/activeX/_rels/activeX19.xml.rels><?xml version="1.0" encoding="UTF-8" standalone="yes"?>
<Relationships xmlns="http://schemas.openxmlformats.org/package/2006/relationships"><Relationship Id="rId1" Type="http://schemas.microsoft.com/office/2006/relationships/activeXControlBinary" Target="activeX19.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_rels/activeX9.xml.rels><?xml version="1.0" encoding="UTF-8" standalone="yes"?>
<Relationships xmlns="http://schemas.openxmlformats.org/package/2006/relationships"><Relationship Id="rId1" Type="http://schemas.microsoft.com/office/2006/relationships/activeXControlBinary" Target="activeX9.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10.xml><?xml version="1.0" encoding="utf-8"?>
<ax:ocx xmlns:ax="http://schemas.microsoft.com/office/2006/activeX" xmlns:r="http://schemas.openxmlformats.org/officeDocument/2006/relationships" ax:classid="{D27CDB6E-AE6D-11CF-96B8-444553540000}" ax:persistence="persistStorage" r:id="rId1"/>
</file>

<file path=ppt/activeX/activeX11.xml><?xml version="1.0" encoding="utf-8"?>
<ax:ocx xmlns:ax="http://schemas.microsoft.com/office/2006/activeX" xmlns:r="http://schemas.openxmlformats.org/officeDocument/2006/relationships" ax:classid="{D27CDB6E-AE6D-11CF-96B8-444553540000}" ax:persistence="persistStorage" r:id="rId1"/>
</file>

<file path=ppt/activeX/activeX12.xml><?xml version="1.0" encoding="utf-8"?>
<ax:ocx xmlns:ax="http://schemas.microsoft.com/office/2006/activeX" xmlns:r="http://schemas.openxmlformats.org/officeDocument/2006/relationships" ax:classid="{D27CDB6E-AE6D-11CF-96B8-444553540000}" ax:persistence="persistStorage" r:id="rId1"/>
</file>

<file path=ppt/activeX/activeX13.xml><?xml version="1.0" encoding="utf-8"?>
<ax:ocx xmlns:ax="http://schemas.microsoft.com/office/2006/activeX" xmlns:r="http://schemas.openxmlformats.org/officeDocument/2006/relationships" ax:classid="{D27CDB6E-AE6D-11CF-96B8-444553540000}" ax:persistence="persistStorage" r:id="rId1"/>
</file>

<file path=ppt/activeX/activeX14.xml><?xml version="1.0" encoding="utf-8"?>
<ax:ocx xmlns:ax="http://schemas.microsoft.com/office/2006/activeX" xmlns:r="http://schemas.openxmlformats.org/officeDocument/2006/relationships" ax:classid="{D27CDB6E-AE6D-11CF-96B8-444553540000}" ax:persistence="persistStorage" r:id="rId1"/>
</file>

<file path=ppt/activeX/activeX15.xml><?xml version="1.0" encoding="utf-8"?>
<ax:ocx xmlns:ax="http://schemas.microsoft.com/office/2006/activeX" xmlns:r="http://schemas.openxmlformats.org/officeDocument/2006/relationships" ax:classid="{D27CDB6E-AE6D-11CF-96B8-444553540000}" ax:persistence="persistStorage" r:id="rId1"/>
</file>

<file path=ppt/activeX/activeX16.xml><?xml version="1.0" encoding="utf-8"?>
<ax:ocx xmlns:ax="http://schemas.microsoft.com/office/2006/activeX" xmlns:r="http://schemas.openxmlformats.org/officeDocument/2006/relationships" ax:classid="{D27CDB6E-AE6D-11CF-96B8-444553540000}" ax:persistence="persistStorage" r:id="rId1"/>
</file>

<file path=ppt/activeX/activeX17.xml><?xml version="1.0" encoding="utf-8"?>
<ax:ocx xmlns:ax="http://schemas.microsoft.com/office/2006/activeX" xmlns:r="http://schemas.openxmlformats.org/officeDocument/2006/relationships" ax:classid="{D27CDB6E-AE6D-11CF-96B8-444553540000}" ax:persistence="persistStorage" r:id="rId1"/>
</file>

<file path=ppt/activeX/activeX18.xml><?xml version="1.0" encoding="utf-8"?>
<ax:ocx xmlns:ax="http://schemas.microsoft.com/office/2006/activeX" xmlns:r="http://schemas.openxmlformats.org/officeDocument/2006/relationships" ax:classid="{D27CDB6E-AE6D-11CF-96B8-444553540000}" ax:persistence="persistStorage" r:id="rId1"/>
</file>

<file path=ppt/activeX/activeX19.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activeX/activeX3.xml><?xml version="1.0" encoding="utf-8"?>
<ax:ocx xmlns:ax="http://schemas.microsoft.com/office/2006/activeX" xmlns:r="http://schemas.openxmlformats.org/officeDocument/2006/relationships" ax:classid="{D27CDB6E-AE6D-11CF-96B8-444553540000}" ax:persistence="persistStorage" r:id="rId1"/>
</file>

<file path=ppt/activeX/activeX4.xml><?xml version="1.0" encoding="utf-8"?>
<ax:ocx xmlns:ax="http://schemas.microsoft.com/office/2006/activeX" xmlns:r="http://schemas.openxmlformats.org/officeDocument/2006/relationships" ax:classid="{D27CDB6E-AE6D-11CF-96B8-444553540000}" ax:persistence="persistStorage" r:id="rId1"/>
</file>

<file path=ppt/activeX/activeX5.xml><?xml version="1.0" encoding="utf-8"?>
<ax:ocx xmlns:ax="http://schemas.microsoft.com/office/2006/activeX" xmlns:r="http://schemas.openxmlformats.org/officeDocument/2006/relationships" ax:classid="{D27CDB6E-AE6D-11CF-96B8-444553540000}" ax:persistence="persistStorage" r:id="rId1"/>
</file>

<file path=ppt/activeX/activeX6.xml><?xml version="1.0" encoding="utf-8"?>
<ax:ocx xmlns:ax="http://schemas.microsoft.com/office/2006/activeX" xmlns:r="http://schemas.openxmlformats.org/officeDocument/2006/relationships" ax:classid="{D27CDB6E-AE6D-11CF-96B8-444553540000}" ax:persistence="persistStorage" r:id="rId1"/>
</file>

<file path=ppt/activeX/activeX7.xml><?xml version="1.0" encoding="utf-8"?>
<ax:ocx xmlns:ax="http://schemas.microsoft.com/office/2006/activeX" xmlns:r="http://schemas.openxmlformats.org/officeDocument/2006/relationships" ax:classid="{D27CDB6E-AE6D-11CF-96B8-444553540000}" ax:persistence="persistStorage" r:id="rId1"/>
</file>

<file path=ppt/activeX/activeX8.xml><?xml version="1.0" encoding="utf-8"?>
<ax:ocx xmlns:ax="http://schemas.microsoft.com/office/2006/activeX" xmlns:r="http://schemas.openxmlformats.org/officeDocument/2006/relationships" ax:classid="{D27CDB6E-AE6D-11CF-96B8-444553540000}" ax:persistence="persistStorage" r:id="rId1"/>
</file>

<file path=ppt/activeX/activeX9.xml><?xml version="1.0" encoding="utf-8"?>
<ax:ocx xmlns:ax="http://schemas.microsoft.com/office/2006/activeX" xmlns:r="http://schemas.openxmlformats.org/officeDocument/2006/relationships" ax:classid="{D27CDB6E-AE6D-11CF-96B8-444553540000}" ax:persistence="persistStorage" r:id="rId1"/>
</file>

<file path=ppt/charts/_rels/chart1.xml.rels><?xml version="1.0" encoding="UTF-8" standalone="yes"?>
<Relationships xmlns="http://schemas.openxmlformats.org/package/2006/relationships"><Relationship Id="rId2" Type="http://schemas.openxmlformats.org/officeDocument/2006/relationships/oleObject" Target="https://mail.google.com/mail/?ui=2&amp;ik=a1e4bde1f5&amp;view=att&amp;th=12f1e5e9aeb4c9ec&amp;attid=0.1&amp;disp=attd&amp;zw"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2250654959994"/>
          <c:y val="5.1594808270917301E-2"/>
          <c:w val="0.68406842416159797"/>
          <c:h val="0.86867774150182497"/>
        </c:manualLayout>
      </c:layout>
      <c:barChart>
        <c:barDir val="col"/>
        <c:grouping val="stacked"/>
        <c:varyColors val="0"/>
        <c:ser>
          <c:idx val="0"/>
          <c:order val="0"/>
          <c:tx>
            <c:v>herbivores</c:v>
          </c:tx>
          <c:spPr>
            <a:solidFill>
              <a:srgbClr val="1FB714"/>
            </a:solidFill>
            <a:ln w="12700">
              <a:solidFill>
                <a:srgbClr val="000000"/>
              </a:solidFill>
              <a:prstDash val="solid"/>
            </a:ln>
          </c:spPr>
          <c:invertIfNegative val="0"/>
          <c:errBars>
            <c:errBarType val="plus"/>
            <c:errValType val="cust"/>
            <c:noEndCap val="0"/>
            <c:plus>
              <c:numRef>
                <c:f>[palmyrafig1ANEW.xls]fig1A!$G$3:$G$5</c:f>
                <c:numCache>
                  <c:formatCode>General</c:formatCode>
                  <c:ptCount val="3"/>
                  <c:pt idx="0">
                    <c:v>1458.1388113775879</c:v>
                  </c:pt>
                  <c:pt idx="1">
                    <c:v>1791.262809803422</c:v>
                  </c:pt>
                  <c:pt idx="2">
                    <c:v>4834.9581180303176</c:v>
                  </c:pt>
                </c:numCache>
              </c:numRef>
            </c:plus>
            <c:spPr>
              <a:ln w="25400">
                <a:solidFill>
                  <a:schemeClr val="bg1"/>
                </a:solidFill>
                <a:prstDash val="solid"/>
              </a:ln>
            </c:spPr>
          </c:errBars>
          <c:cat>
            <c:strRef>
              <c:f>[palmyrafig1ANEW.xls]fig1A!$A$3:$A$5</c:f>
              <c:strCache>
                <c:ptCount val="3"/>
                <c:pt idx="0">
                  <c:v>Christmas Island</c:v>
                </c:pt>
                <c:pt idx="1">
                  <c:v>Fanning Island</c:v>
                </c:pt>
                <c:pt idx="2">
                  <c:v>Palmyra</c:v>
                </c:pt>
              </c:strCache>
            </c:strRef>
          </c:cat>
          <c:val>
            <c:numRef>
              <c:f>[palmyrafig1ANEW.xls]fig1A!$C$3:$C$5</c:f>
              <c:numCache>
                <c:formatCode>General</c:formatCode>
                <c:ptCount val="3"/>
                <c:pt idx="0">
                  <c:v>9983.7270963946048</c:v>
                </c:pt>
                <c:pt idx="1">
                  <c:v>16878.457187444099</c:v>
                </c:pt>
                <c:pt idx="2">
                  <c:v>33149.664765300971</c:v>
                </c:pt>
              </c:numCache>
            </c:numRef>
          </c:val>
        </c:ser>
        <c:ser>
          <c:idx val="1"/>
          <c:order val="1"/>
          <c:tx>
            <c:strRef>
              <c:f>[palmyrafig1ANEW.xls]fig1A!$D$2</c:f>
              <c:strCache>
                <c:ptCount val="1"/>
                <c:pt idx="0">
                  <c:v>lower-level carnivores</c:v>
                </c:pt>
              </c:strCache>
            </c:strRef>
          </c:tx>
          <c:spPr>
            <a:solidFill>
              <a:srgbClr val="FCF305"/>
            </a:solidFill>
            <a:ln w="12700">
              <a:solidFill>
                <a:srgbClr val="000000"/>
              </a:solidFill>
              <a:prstDash val="solid"/>
            </a:ln>
          </c:spPr>
          <c:invertIfNegative val="0"/>
          <c:errBars>
            <c:errBarType val="plus"/>
            <c:errValType val="cust"/>
            <c:noEndCap val="0"/>
            <c:plus>
              <c:numRef>
                <c:f>[palmyrafig1ANEW.xls]fig1A!$H$3:$H$5</c:f>
                <c:numCache>
                  <c:formatCode>General</c:formatCode>
                  <c:ptCount val="3"/>
                  <c:pt idx="0">
                    <c:v>366.98911482116893</c:v>
                  </c:pt>
                  <c:pt idx="1">
                    <c:v>1147.010828462413</c:v>
                  </c:pt>
                  <c:pt idx="2">
                    <c:v>854.10651392393288</c:v>
                  </c:pt>
                </c:numCache>
              </c:numRef>
            </c:plus>
            <c:spPr>
              <a:ln w="25400">
                <a:solidFill>
                  <a:schemeClr val="bg1"/>
                </a:solidFill>
                <a:prstDash val="solid"/>
              </a:ln>
            </c:spPr>
          </c:errBars>
          <c:cat>
            <c:strRef>
              <c:f>[palmyrafig1ANEW.xls]fig1A!$A$3:$A$5</c:f>
              <c:strCache>
                <c:ptCount val="3"/>
                <c:pt idx="0">
                  <c:v>Christmas Island</c:v>
                </c:pt>
                <c:pt idx="1">
                  <c:v>Fanning Island</c:v>
                </c:pt>
                <c:pt idx="2">
                  <c:v>Palmyra</c:v>
                </c:pt>
              </c:strCache>
            </c:strRef>
          </c:cat>
          <c:val>
            <c:numRef>
              <c:f>[palmyrafig1ANEW.xls]fig1A!$D$3:$D$5</c:f>
              <c:numCache>
                <c:formatCode>General</c:formatCode>
                <c:ptCount val="3"/>
                <c:pt idx="0">
                  <c:v>1881.25093902453</c:v>
                </c:pt>
                <c:pt idx="1">
                  <c:v>4944.0010044122646</c:v>
                </c:pt>
                <c:pt idx="2">
                  <c:v>3524.130317134292</c:v>
                </c:pt>
              </c:numCache>
            </c:numRef>
          </c:val>
        </c:ser>
        <c:ser>
          <c:idx val="2"/>
          <c:order val="2"/>
          <c:tx>
            <c:v>piscivores &lt; 50 cm total length</c:v>
          </c:tx>
          <c:spPr>
            <a:solidFill>
              <a:srgbClr val="DD0806"/>
            </a:solidFill>
            <a:ln w="12700">
              <a:solidFill>
                <a:srgbClr val="000000"/>
              </a:solidFill>
              <a:prstDash val="solid"/>
            </a:ln>
          </c:spPr>
          <c:invertIfNegative val="0"/>
          <c:errBars>
            <c:errBarType val="plus"/>
            <c:errValType val="cust"/>
            <c:noEndCap val="0"/>
            <c:plus>
              <c:numRef>
                <c:f>[palmyrafig1ANEW.xls]fig1A!$I$3:$I$5</c:f>
                <c:numCache>
                  <c:formatCode>General</c:formatCode>
                  <c:ptCount val="3"/>
                  <c:pt idx="0">
                    <c:v>2197.440849162499</c:v>
                  </c:pt>
                  <c:pt idx="1">
                    <c:v>3145.4431076365122</c:v>
                  </c:pt>
                  <c:pt idx="2">
                    <c:v>1048.589651894541</c:v>
                  </c:pt>
                </c:numCache>
              </c:numRef>
            </c:plus>
            <c:spPr>
              <a:ln w="25400">
                <a:solidFill>
                  <a:schemeClr val="bg1"/>
                </a:solidFill>
                <a:prstDash val="solid"/>
              </a:ln>
            </c:spPr>
          </c:errBars>
          <c:cat>
            <c:strRef>
              <c:f>[palmyrafig1ANEW.xls]fig1A!$A$3:$A$5</c:f>
              <c:strCache>
                <c:ptCount val="3"/>
                <c:pt idx="0">
                  <c:v>Christmas Island</c:v>
                </c:pt>
                <c:pt idx="1">
                  <c:v>Fanning Island</c:v>
                </c:pt>
                <c:pt idx="2">
                  <c:v>Palmyra</c:v>
                </c:pt>
              </c:strCache>
            </c:strRef>
          </c:cat>
          <c:val>
            <c:numRef>
              <c:f>[palmyrafig1ANEW.xls]fig1A!$E$3:$E$5</c:f>
              <c:numCache>
                <c:formatCode>General</c:formatCode>
                <c:ptCount val="3"/>
                <c:pt idx="0">
                  <c:v>9374.8273061870696</c:v>
                </c:pt>
                <c:pt idx="1">
                  <c:v>5810.9141828709126</c:v>
                </c:pt>
                <c:pt idx="2">
                  <c:v>5534.5079596721116</c:v>
                </c:pt>
              </c:numCache>
            </c:numRef>
          </c:val>
        </c:ser>
        <c:ser>
          <c:idx val="3"/>
          <c:order val="3"/>
          <c:tx>
            <c:v>piscivores &gt; 50 cm total length</c:v>
          </c:tx>
          <c:spPr>
            <a:solidFill>
              <a:srgbClr val="0000D4"/>
            </a:solidFill>
            <a:ln w="12700">
              <a:solidFill>
                <a:srgbClr val="000000"/>
              </a:solidFill>
              <a:prstDash val="solid"/>
            </a:ln>
          </c:spPr>
          <c:invertIfNegative val="0"/>
          <c:errBars>
            <c:errBarType val="plus"/>
            <c:errValType val="cust"/>
            <c:noEndCap val="0"/>
            <c:plus>
              <c:numRef>
                <c:f>[palmyrafig1ANEW.xls]fig1A!$J$3:$J$5</c:f>
                <c:numCache>
                  <c:formatCode>General</c:formatCode>
                  <c:ptCount val="3"/>
                  <c:pt idx="0">
                    <c:v>485.96248017303873</c:v>
                  </c:pt>
                  <c:pt idx="1">
                    <c:v>1736.765813546046</c:v>
                  </c:pt>
                  <c:pt idx="2">
                    <c:v>16147.584917454329</c:v>
                  </c:pt>
                </c:numCache>
              </c:numRef>
            </c:plus>
            <c:spPr>
              <a:ln w="25400">
                <a:solidFill>
                  <a:schemeClr val="bg1"/>
                </a:solidFill>
                <a:prstDash val="solid"/>
              </a:ln>
            </c:spPr>
          </c:errBars>
          <c:cat>
            <c:strRef>
              <c:f>[palmyrafig1ANEW.xls]fig1A!$A$3:$A$5</c:f>
              <c:strCache>
                <c:ptCount val="3"/>
                <c:pt idx="0">
                  <c:v>Christmas Island</c:v>
                </c:pt>
                <c:pt idx="1">
                  <c:v>Fanning Island</c:v>
                </c:pt>
                <c:pt idx="2">
                  <c:v>Palmyra</c:v>
                </c:pt>
              </c:strCache>
            </c:strRef>
          </c:cat>
          <c:val>
            <c:numRef>
              <c:f>[palmyrafig1ANEW.xls]fig1A!$F$3:$F$5</c:f>
              <c:numCache>
                <c:formatCode>General</c:formatCode>
                <c:ptCount val="3"/>
                <c:pt idx="0">
                  <c:v>709.45778854763353</c:v>
                </c:pt>
                <c:pt idx="1">
                  <c:v>2134.8830449672441</c:v>
                </c:pt>
                <c:pt idx="2">
                  <c:v>52301.875693140631</c:v>
                </c:pt>
              </c:numCache>
            </c:numRef>
          </c:val>
        </c:ser>
        <c:dLbls>
          <c:showLegendKey val="0"/>
          <c:showVal val="0"/>
          <c:showCatName val="0"/>
          <c:showSerName val="0"/>
          <c:showPercent val="0"/>
          <c:showBubbleSize val="0"/>
        </c:dLbls>
        <c:gapWidth val="150"/>
        <c:overlap val="100"/>
        <c:axId val="258023416"/>
        <c:axId val="259554000"/>
      </c:barChart>
      <c:catAx>
        <c:axId val="258023416"/>
        <c:scaling>
          <c:orientation val="minMax"/>
        </c:scaling>
        <c:delete val="0"/>
        <c:axPos val="b"/>
        <c:numFmt formatCode="General" sourceLinked="1"/>
        <c:majorTickMark val="out"/>
        <c:minorTickMark val="none"/>
        <c:tickLblPos val="nextTo"/>
        <c:spPr>
          <a:ln w="3175">
            <a:solidFill>
              <a:schemeClr val="bg1"/>
            </a:solidFill>
            <a:prstDash val="solid"/>
          </a:ln>
        </c:spPr>
        <c:txPr>
          <a:bodyPr rot="0" vert="horz"/>
          <a:lstStyle/>
          <a:p>
            <a:pPr>
              <a:defRPr sz="1400" b="1" i="0" u="none" strike="noStrike" baseline="0">
                <a:solidFill>
                  <a:schemeClr val="bg1"/>
                </a:solidFill>
                <a:latin typeface="Palatino Linotype" pitchFamily="18" charset="0"/>
                <a:ea typeface="Verdana"/>
                <a:cs typeface="Verdana"/>
              </a:defRPr>
            </a:pPr>
            <a:endParaRPr lang="en-US"/>
          </a:p>
        </c:txPr>
        <c:crossAx val="259554000"/>
        <c:crosses val="autoZero"/>
        <c:auto val="1"/>
        <c:lblAlgn val="ctr"/>
        <c:lblOffset val="100"/>
        <c:tickLblSkip val="1"/>
        <c:tickMarkSkip val="1"/>
        <c:noMultiLvlLbl val="0"/>
      </c:catAx>
      <c:valAx>
        <c:axId val="259554000"/>
        <c:scaling>
          <c:orientation val="minMax"/>
          <c:max val="120000"/>
          <c:min val="0"/>
        </c:scaling>
        <c:delete val="0"/>
        <c:axPos val="l"/>
        <c:numFmt formatCode="General" sourceLinked="1"/>
        <c:majorTickMark val="out"/>
        <c:minorTickMark val="none"/>
        <c:tickLblPos val="nextTo"/>
        <c:spPr>
          <a:ln w="3175">
            <a:solidFill>
              <a:schemeClr val="bg1"/>
            </a:solidFill>
            <a:prstDash val="solid"/>
          </a:ln>
        </c:spPr>
        <c:txPr>
          <a:bodyPr rot="0" vert="horz"/>
          <a:lstStyle/>
          <a:p>
            <a:pPr>
              <a:defRPr sz="1400" b="1" i="0" u="none" strike="noStrike" baseline="0">
                <a:solidFill>
                  <a:schemeClr val="bg1"/>
                </a:solidFill>
                <a:latin typeface="Palatino Linotype" pitchFamily="18" charset="0"/>
                <a:ea typeface="Verdana"/>
                <a:cs typeface="Verdana"/>
              </a:defRPr>
            </a:pPr>
            <a:endParaRPr lang="en-US"/>
          </a:p>
        </c:txPr>
        <c:crossAx val="258023416"/>
        <c:crosses val="autoZero"/>
        <c:crossBetween val="between"/>
        <c:majorUnit val="20000"/>
      </c:valAx>
      <c:spPr>
        <a:noFill/>
        <a:ln w="3175">
          <a:noFill/>
          <a:prstDash val="solid"/>
        </a:ln>
      </c:spPr>
    </c:plotArea>
    <c:plotVisOnly val="1"/>
    <c:dispBlanksAs val="gap"/>
    <c:showDLblsOverMax val="0"/>
  </c:chart>
  <c:spPr>
    <a:noFill/>
    <a:ln w="3175">
      <a:solidFill>
        <a:srgbClr val="000000"/>
      </a:solidFill>
      <a:prstDash val="solid"/>
    </a:ln>
  </c:spPr>
  <c:txPr>
    <a:bodyPr/>
    <a:lstStyle/>
    <a:p>
      <a:pPr>
        <a:defRPr sz="900" b="0" i="0" u="none" strike="noStrike" baseline="0">
          <a:solidFill>
            <a:srgbClr val="000000"/>
          </a:solidFill>
          <a:latin typeface="Verdana"/>
          <a:ea typeface="Verdana"/>
          <a:cs typeface="Verdana"/>
        </a:defRPr>
      </a:pPr>
      <a:endParaRPr lang="en-US"/>
    </a:p>
  </c:txPr>
  <c:externalData r:id="rId2">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13-03-11T21:41:09.737" idx="3">
    <p:pos x="654" y="847"/>
    <p:text>is this really per 200 m2?  seems like a strange metric</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8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3.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62"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defTabSz="966788">
              <a:defRPr sz="1300" i="0">
                <a:solidFill>
                  <a:schemeClr val="tx1"/>
                </a:solidFill>
              </a:defRPr>
            </a:lvl1pPr>
          </a:lstStyle>
          <a:p>
            <a:pPr>
              <a:defRPr/>
            </a:pPr>
            <a:endParaRPr lang="en-US" altLang="en-US"/>
          </a:p>
        </p:txBody>
      </p:sp>
      <p:sp>
        <p:nvSpPr>
          <p:cNvPr id="245763" name="Rectangle 3"/>
          <p:cNvSpPr>
            <a:spLocks noGrp="1" noChangeArrowheads="1"/>
          </p:cNvSpPr>
          <p:nvPr>
            <p:ph type="dt" idx="1"/>
          </p:nvPr>
        </p:nvSpPr>
        <p:spPr bwMode="auto">
          <a:xfrm>
            <a:off x="4144963" y="0"/>
            <a:ext cx="3170237"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defTabSz="966788">
              <a:defRPr sz="1300" i="0">
                <a:solidFill>
                  <a:schemeClr val="tx1"/>
                </a:solidFill>
              </a:defRPr>
            </a:lvl1pPr>
          </a:lstStyle>
          <a:p>
            <a:pPr>
              <a:defRPr/>
            </a:pPr>
            <a:endParaRPr lang="en-US" altLang="en-US"/>
          </a:p>
        </p:txBody>
      </p:sp>
      <p:sp>
        <p:nvSpPr>
          <p:cNvPr id="1331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45765" name="Rectangle 5"/>
          <p:cNvSpPr>
            <a:spLocks noGrp="1" noChangeArrowheads="1"/>
          </p:cNvSpPr>
          <p:nvPr>
            <p:ph type="body" sz="quarter" idx="3"/>
          </p:nvPr>
        </p:nvSpPr>
        <p:spPr bwMode="auto">
          <a:xfrm>
            <a:off x="974725" y="4560888"/>
            <a:ext cx="5365750"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245766" name="Rectangle 6"/>
          <p:cNvSpPr>
            <a:spLocks noGrp="1" noChangeArrowheads="1"/>
          </p:cNvSpPr>
          <p:nvPr>
            <p:ph type="ftr" sz="quarter" idx="4"/>
          </p:nvPr>
        </p:nvSpPr>
        <p:spPr bwMode="auto">
          <a:xfrm>
            <a:off x="0" y="9121775"/>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defTabSz="966788">
              <a:defRPr sz="1300" i="0">
                <a:solidFill>
                  <a:schemeClr val="tx1"/>
                </a:solidFill>
              </a:defRPr>
            </a:lvl1pPr>
          </a:lstStyle>
          <a:p>
            <a:pPr>
              <a:defRPr/>
            </a:pPr>
            <a:endParaRPr lang="en-US" altLang="en-US"/>
          </a:p>
        </p:txBody>
      </p:sp>
      <p:sp>
        <p:nvSpPr>
          <p:cNvPr id="245767" name="Rectangle 7"/>
          <p:cNvSpPr>
            <a:spLocks noGrp="1" noChangeArrowheads="1"/>
          </p:cNvSpPr>
          <p:nvPr>
            <p:ph type="sldNum" sz="quarter" idx="5"/>
          </p:nvPr>
        </p:nvSpPr>
        <p:spPr bwMode="auto">
          <a:xfrm>
            <a:off x="4144963" y="9121775"/>
            <a:ext cx="3170237"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defTabSz="966788">
              <a:defRPr sz="1300" i="0">
                <a:solidFill>
                  <a:schemeClr val="tx1"/>
                </a:solidFill>
              </a:defRPr>
            </a:lvl1pPr>
          </a:lstStyle>
          <a:p>
            <a:pPr>
              <a:defRPr/>
            </a:pPr>
            <a:fld id="{2E6D87B3-AE6A-488C-912C-3660889E1649}" type="slidenum">
              <a:rPr lang="en-US" altLang="en-US"/>
              <a:pPr>
                <a:defRPr/>
              </a:pPr>
              <a:t>‹#›</a:t>
            </a:fld>
            <a:endParaRPr lang="en-US" altLang="en-US"/>
          </a:p>
        </p:txBody>
      </p:sp>
    </p:spTree>
    <p:extLst>
      <p:ext uri="{BB962C8B-B14F-4D97-AF65-F5344CB8AC3E}">
        <p14:creationId xmlns:p14="http://schemas.microsoft.com/office/powerpoint/2010/main" val="32501816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defTabSz="965200">
              <a:defRPr sz="1000" i="1">
                <a:solidFill>
                  <a:srgbClr val="000000"/>
                </a:solidFill>
                <a:latin typeface="Times New Roman" panose="02020603050405020304" pitchFamily="18" charset="0"/>
              </a:defRPr>
            </a:lvl1pPr>
            <a:lvl2pPr marL="742950" indent="-285750" defTabSz="965200">
              <a:defRPr sz="1000" i="1">
                <a:solidFill>
                  <a:srgbClr val="000000"/>
                </a:solidFill>
                <a:latin typeface="Times New Roman" panose="02020603050405020304" pitchFamily="18" charset="0"/>
              </a:defRPr>
            </a:lvl2pPr>
            <a:lvl3pPr marL="1143000" indent="-228600" defTabSz="965200">
              <a:defRPr sz="1000" i="1">
                <a:solidFill>
                  <a:srgbClr val="000000"/>
                </a:solidFill>
                <a:latin typeface="Times New Roman" panose="02020603050405020304" pitchFamily="18" charset="0"/>
              </a:defRPr>
            </a:lvl3pPr>
            <a:lvl4pPr marL="1600200" indent="-228600" defTabSz="965200">
              <a:defRPr sz="1000" i="1">
                <a:solidFill>
                  <a:srgbClr val="000000"/>
                </a:solidFill>
                <a:latin typeface="Times New Roman" panose="02020603050405020304" pitchFamily="18" charset="0"/>
              </a:defRPr>
            </a:lvl4pPr>
            <a:lvl5pPr marL="2057400" indent="-228600" defTabSz="965200">
              <a:defRPr sz="1000" i="1">
                <a:solidFill>
                  <a:srgbClr val="000000"/>
                </a:solidFill>
                <a:latin typeface="Times New Roman" panose="02020603050405020304" pitchFamily="18" charset="0"/>
              </a:defRPr>
            </a:lvl5pPr>
            <a:lvl6pPr marL="2514600" indent="-228600" defTabSz="9652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defTabSz="9652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defTabSz="9652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defTabSz="965200" eaLnBrk="0" fontAlgn="base" hangingPunct="0">
              <a:spcBef>
                <a:spcPct val="0"/>
              </a:spcBef>
              <a:spcAft>
                <a:spcPct val="0"/>
              </a:spcAft>
              <a:defRPr sz="1000" i="1">
                <a:solidFill>
                  <a:srgbClr val="000000"/>
                </a:solidFill>
                <a:latin typeface="Times New Roman" panose="02020603050405020304" pitchFamily="18" charset="0"/>
              </a:defRPr>
            </a:lvl9pPr>
          </a:lstStyle>
          <a:p>
            <a:fld id="{8D3839F6-28B9-4894-8A3B-C3AE6BF216E7}" type="slidenum">
              <a:rPr lang="en-US" altLang="en-US" sz="1200" i="0" smtClean="0"/>
              <a:pPr/>
              <a:t>1</a:t>
            </a:fld>
            <a:endParaRPr lang="en-US" altLang="en-US" sz="1200" i="0"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893852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defTabSz="966788">
              <a:defRPr sz="1000" i="1">
                <a:solidFill>
                  <a:srgbClr val="000000"/>
                </a:solidFill>
                <a:latin typeface="Times New Roman" panose="02020603050405020304" pitchFamily="18" charset="0"/>
              </a:defRPr>
            </a:lvl1pPr>
            <a:lvl2pPr marL="742950" indent="-285750" defTabSz="966788">
              <a:defRPr sz="1000" i="1">
                <a:solidFill>
                  <a:srgbClr val="000000"/>
                </a:solidFill>
                <a:latin typeface="Times New Roman" panose="02020603050405020304" pitchFamily="18" charset="0"/>
              </a:defRPr>
            </a:lvl2pPr>
            <a:lvl3pPr marL="1143000" indent="-228600" defTabSz="966788">
              <a:defRPr sz="1000" i="1">
                <a:solidFill>
                  <a:srgbClr val="000000"/>
                </a:solidFill>
                <a:latin typeface="Times New Roman" panose="02020603050405020304" pitchFamily="18" charset="0"/>
              </a:defRPr>
            </a:lvl3pPr>
            <a:lvl4pPr marL="1600200" indent="-228600" defTabSz="966788">
              <a:defRPr sz="1000" i="1">
                <a:solidFill>
                  <a:srgbClr val="000000"/>
                </a:solidFill>
                <a:latin typeface="Times New Roman" panose="02020603050405020304" pitchFamily="18" charset="0"/>
              </a:defRPr>
            </a:lvl4pPr>
            <a:lvl5pPr marL="2057400" indent="-228600" defTabSz="966788">
              <a:defRPr sz="1000" i="1">
                <a:solidFill>
                  <a:srgbClr val="000000"/>
                </a:solidFill>
                <a:latin typeface="Times New Roman" panose="02020603050405020304" pitchFamily="18" charset="0"/>
              </a:defRPr>
            </a:lvl5pPr>
            <a:lvl6pPr marL="2514600" indent="-228600" defTabSz="966788"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defTabSz="966788"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defTabSz="966788"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defTabSz="966788" eaLnBrk="0" fontAlgn="base" hangingPunct="0">
              <a:spcBef>
                <a:spcPct val="0"/>
              </a:spcBef>
              <a:spcAft>
                <a:spcPct val="0"/>
              </a:spcAft>
              <a:defRPr sz="1000" i="1">
                <a:solidFill>
                  <a:srgbClr val="000000"/>
                </a:solidFill>
                <a:latin typeface="Times New Roman" panose="02020603050405020304" pitchFamily="18" charset="0"/>
              </a:defRPr>
            </a:lvl9pPr>
          </a:lstStyle>
          <a:p>
            <a:fld id="{C571A83F-D1A8-426E-9DE3-8D132CDC4B1E}" type="slidenum">
              <a:rPr lang="en-US" altLang="en-US" sz="1300" i="0" smtClean="0">
                <a:solidFill>
                  <a:schemeClr val="tx1"/>
                </a:solidFill>
              </a:rPr>
              <a:pPr/>
              <a:t>16</a:t>
            </a:fld>
            <a:endParaRPr lang="en-US" altLang="en-US" sz="1300" i="0" smtClean="0">
              <a:solidFill>
                <a:schemeClr val="tx1"/>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2443060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defTabSz="966788">
              <a:defRPr sz="1000" i="1">
                <a:solidFill>
                  <a:srgbClr val="000000"/>
                </a:solidFill>
                <a:latin typeface="Times New Roman" panose="02020603050405020304" pitchFamily="18" charset="0"/>
              </a:defRPr>
            </a:lvl1pPr>
            <a:lvl2pPr marL="742950" indent="-285750" defTabSz="966788">
              <a:defRPr sz="1000" i="1">
                <a:solidFill>
                  <a:srgbClr val="000000"/>
                </a:solidFill>
                <a:latin typeface="Times New Roman" panose="02020603050405020304" pitchFamily="18" charset="0"/>
              </a:defRPr>
            </a:lvl2pPr>
            <a:lvl3pPr marL="1143000" indent="-228600" defTabSz="966788">
              <a:defRPr sz="1000" i="1">
                <a:solidFill>
                  <a:srgbClr val="000000"/>
                </a:solidFill>
                <a:latin typeface="Times New Roman" panose="02020603050405020304" pitchFamily="18" charset="0"/>
              </a:defRPr>
            </a:lvl3pPr>
            <a:lvl4pPr marL="1600200" indent="-228600" defTabSz="966788">
              <a:defRPr sz="1000" i="1">
                <a:solidFill>
                  <a:srgbClr val="000000"/>
                </a:solidFill>
                <a:latin typeface="Times New Roman" panose="02020603050405020304" pitchFamily="18" charset="0"/>
              </a:defRPr>
            </a:lvl4pPr>
            <a:lvl5pPr marL="2057400" indent="-228600" defTabSz="966788">
              <a:defRPr sz="1000" i="1">
                <a:solidFill>
                  <a:srgbClr val="000000"/>
                </a:solidFill>
                <a:latin typeface="Times New Roman" panose="02020603050405020304" pitchFamily="18" charset="0"/>
              </a:defRPr>
            </a:lvl5pPr>
            <a:lvl6pPr marL="2514600" indent="-228600" defTabSz="966788"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defTabSz="966788"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defTabSz="966788"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defTabSz="966788" eaLnBrk="0" fontAlgn="base" hangingPunct="0">
              <a:spcBef>
                <a:spcPct val="0"/>
              </a:spcBef>
              <a:spcAft>
                <a:spcPct val="0"/>
              </a:spcAft>
              <a:defRPr sz="1000" i="1">
                <a:solidFill>
                  <a:srgbClr val="000000"/>
                </a:solidFill>
                <a:latin typeface="Times New Roman" panose="02020603050405020304" pitchFamily="18" charset="0"/>
              </a:defRPr>
            </a:lvl9pPr>
          </a:lstStyle>
          <a:p>
            <a:fld id="{6A7FA767-9E0B-481E-B1EA-30232547BB0C}" type="slidenum">
              <a:rPr lang="en-US" altLang="en-US" sz="1300" i="0" smtClean="0"/>
              <a:pPr/>
              <a:t>17</a:t>
            </a:fld>
            <a:endParaRPr lang="en-US" altLang="en-US" sz="1300" i="0" smtClean="0"/>
          </a:p>
        </p:txBody>
      </p:sp>
      <p:sp>
        <p:nvSpPr>
          <p:cNvPr id="140291" name="Rectangle 7"/>
          <p:cNvSpPr txBox="1">
            <a:spLocks noGrp="1" noChangeArrowheads="1"/>
          </p:cNvSpPr>
          <p:nvPr/>
        </p:nvSpPr>
        <p:spPr bwMode="auto">
          <a:xfrm>
            <a:off x="4144963" y="9121775"/>
            <a:ext cx="3170237"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nchor="b"/>
          <a:lstStyle>
            <a:lvl1pPr defTabSz="966788">
              <a:defRPr sz="1000" i="1">
                <a:solidFill>
                  <a:srgbClr val="000000"/>
                </a:solidFill>
                <a:latin typeface="Times New Roman" panose="02020603050405020304" pitchFamily="18" charset="0"/>
              </a:defRPr>
            </a:lvl1pPr>
            <a:lvl2pPr marL="742950" indent="-285750" defTabSz="966788">
              <a:defRPr sz="1000" i="1">
                <a:solidFill>
                  <a:srgbClr val="000000"/>
                </a:solidFill>
                <a:latin typeface="Times New Roman" panose="02020603050405020304" pitchFamily="18" charset="0"/>
              </a:defRPr>
            </a:lvl2pPr>
            <a:lvl3pPr marL="1143000" indent="-228600" defTabSz="966788">
              <a:defRPr sz="1000" i="1">
                <a:solidFill>
                  <a:srgbClr val="000000"/>
                </a:solidFill>
                <a:latin typeface="Times New Roman" panose="02020603050405020304" pitchFamily="18" charset="0"/>
              </a:defRPr>
            </a:lvl3pPr>
            <a:lvl4pPr marL="1600200" indent="-228600" defTabSz="966788">
              <a:defRPr sz="1000" i="1">
                <a:solidFill>
                  <a:srgbClr val="000000"/>
                </a:solidFill>
                <a:latin typeface="Times New Roman" panose="02020603050405020304" pitchFamily="18" charset="0"/>
              </a:defRPr>
            </a:lvl4pPr>
            <a:lvl5pPr marL="2057400" indent="-228600" defTabSz="966788">
              <a:defRPr sz="1000" i="1">
                <a:solidFill>
                  <a:srgbClr val="000000"/>
                </a:solidFill>
                <a:latin typeface="Times New Roman" panose="02020603050405020304" pitchFamily="18" charset="0"/>
              </a:defRPr>
            </a:lvl5pPr>
            <a:lvl6pPr marL="2514600" indent="-228600" defTabSz="966788"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defTabSz="966788"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defTabSz="966788"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defTabSz="966788" eaLnBrk="0" fontAlgn="base" hangingPunct="0">
              <a:spcBef>
                <a:spcPct val="0"/>
              </a:spcBef>
              <a:spcAft>
                <a:spcPct val="0"/>
              </a:spcAft>
              <a:defRPr sz="1000" i="1">
                <a:solidFill>
                  <a:srgbClr val="000000"/>
                </a:solidFill>
                <a:latin typeface="Times New Roman" panose="02020603050405020304" pitchFamily="18" charset="0"/>
              </a:defRPr>
            </a:lvl9pPr>
          </a:lstStyle>
          <a:p>
            <a:pPr algn="r"/>
            <a:fld id="{CA908D35-5932-4804-A9F7-2B563014B2CD}" type="slidenum">
              <a:rPr lang="en-US" altLang="en-US" sz="1300" i="0"/>
              <a:pPr algn="r"/>
              <a:t>17</a:t>
            </a:fld>
            <a:endParaRPr lang="en-US" altLang="en-US" sz="1300" i="0"/>
          </a:p>
        </p:txBody>
      </p:sp>
      <p:sp>
        <p:nvSpPr>
          <p:cNvPr id="140292" name="Slide Image Placeholder 1"/>
          <p:cNvSpPr>
            <a:spLocks noGrp="1" noRot="1" noChangeAspect="1" noTextEdit="1"/>
          </p:cNvSpPr>
          <p:nvPr>
            <p:ph type="sldImg"/>
          </p:nvPr>
        </p:nvSpPr>
        <p:spPr>
          <a:ln/>
        </p:spPr>
      </p:sp>
      <p:sp>
        <p:nvSpPr>
          <p:cNvPr id="140293" name="Notes Placeholder 2"/>
          <p:cNvSpPr>
            <a:spLocks noGrp="1"/>
          </p:cNvSpPr>
          <p:nvPr>
            <p:ph type="body" idx="1"/>
          </p:nvPr>
        </p:nvSpPr>
        <p:spPr>
          <a:xfrm>
            <a:off x="731838" y="4560888"/>
            <a:ext cx="5851525" cy="4319587"/>
          </a:xfrm>
          <a:noFill/>
        </p:spPr>
        <p:txBody>
          <a:bodyPr/>
          <a:lstStyle/>
          <a:p>
            <a:pPr>
              <a:spcBef>
                <a:spcPct val="0"/>
              </a:spcBef>
            </a:pPr>
            <a:r>
              <a:rPr lang="en-US" altLang="en-US" smtClean="0"/>
              <a:t>Increasing Role for Biologging- But Not the funding required</a:t>
            </a:r>
          </a:p>
        </p:txBody>
      </p:sp>
      <p:sp>
        <p:nvSpPr>
          <p:cNvPr id="140294"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sz="1000" i="1">
                <a:solidFill>
                  <a:srgbClr val="000000"/>
                </a:solidFill>
                <a:latin typeface="Times New Roman" panose="02020603050405020304" pitchFamily="18" charset="0"/>
              </a:defRPr>
            </a:lvl1pPr>
            <a:lvl2pPr marL="785813" indent="-303213" defTabSz="966788">
              <a:defRPr sz="1000" i="1">
                <a:solidFill>
                  <a:srgbClr val="000000"/>
                </a:solidFill>
                <a:latin typeface="Times New Roman" panose="02020603050405020304" pitchFamily="18" charset="0"/>
              </a:defRPr>
            </a:lvl2pPr>
            <a:lvl3pPr marL="1208088" indent="-241300" defTabSz="966788">
              <a:defRPr sz="1000" i="1">
                <a:solidFill>
                  <a:srgbClr val="000000"/>
                </a:solidFill>
                <a:latin typeface="Times New Roman" panose="02020603050405020304" pitchFamily="18" charset="0"/>
              </a:defRPr>
            </a:lvl3pPr>
            <a:lvl4pPr marL="1692275" indent="-242888" defTabSz="966788">
              <a:defRPr sz="1000" i="1">
                <a:solidFill>
                  <a:srgbClr val="000000"/>
                </a:solidFill>
                <a:latin typeface="Times New Roman" panose="02020603050405020304" pitchFamily="18" charset="0"/>
              </a:defRPr>
            </a:lvl4pPr>
            <a:lvl5pPr marL="2174875" indent="-241300" defTabSz="966788">
              <a:defRPr sz="1000" i="1">
                <a:solidFill>
                  <a:srgbClr val="000000"/>
                </a:solidFill>
                <a:latin typeface="Times New Roman" panose="02020603050405020304" pitchFamily="18" charset="0"/>
              </a:defRPr>
            </a:lvl5pPr>
            <a:lvl6pPr marL="2632075" indent="-241300" defTabSz="966788" eaLnBrk="0" fontAlgn="base" hangingPunct="0">
              <a:spcBef>
                <a:spcPct val="0"/>
              </a:spcBef>
              <a:spcAft>
                <a:spcPct val="0"/>
              </a:spcAft>
              <a:defRPr sz="1000" i="1">
                <a:solidFill>
                  <a:srgbClr val="000000"/>
                </a:solidFill>
                <a:latin typeface="Times New Roman" panose="02020603050405020304" pitchFamily="18" charset="0"/>
              </a:defRPr>
            </a:lvl6pPr>
            <a:lvl7pPr marL="3089275" indent="-241300" defTabSz="966788" eaLnBrk="0" fontAlgn="base" hangingPunct="0">
              <a:spcBef>
                <a:spcPct val="0"/>
              </a:spcBef>
              <a:spcAft>
                <a:spcPct val="0"/>
              </a:spcAft>
              <a:defRPr sz="1000" i="1">
                <a:solidFill>
                  <a:srgbClr val="000000"/>
                </a:solidFill>
                <a:latin typeface="Times New Roman" panose="02020603050405020304" pitchFamily="18" charset="0"/>
              </a:defRPr>
            </a:lvl7pPr>
            <a:lvl8pPr marL="3546475" indent="-241300" defTabSz="966788" eaLnBrk="0" fontAlgn="base" hangingPunct="0">
              <a:spcBef>
                <a:spcPct val="0"/>
              </a:spcBef>
              <a:spcAft>
                <a:spcPct val="0"/>
              </a:spcAft>
              <a:defRPr sz="1000" i="1">
                <a:solidFill>
                  <a:srgbClr val="000000"/>
                </a:solidFill>
                <a:latin typeface="Times New Roman" panose="02020603050405020304" pitchFamily="18" charset="0"/>
              </a:defRPr>
            </a:lvl8pPr>
            <a:lvl9pPr marL="4003675" indent="-241300" defTabSz="966788" eaLnBrk="0" fontAlgn="base" hangingPunct="0">
              <a:spcBef>
                <a:spcPct val="0"/>
              </a:spcBef>
              <a:spcAft>
                <a:spcPct val="0"/>
              </a:spcAft>
              <a:defRPr sz="1000" i="1">
                <a:solidFill>
                  <a:srgbClr val="000000"/>
                </a:solidFill>
                <a:latin typeface="Times New Roman" panose="02020603050405020304" pitchFamily="18" charset="0"/>
              </a:defRPr>
            </a:lvl9pPr>
          </a:lstStyle>
          <a:p>
            <a:pPr algn="r" eaLnBrk="1" hangingPunct="1"/>
            <a:fld id="{11232C71-0EE5-40B5-B49C-ABC700595238}" type="slidenum">
              <a:rPr lang="en-US" altLang="en-US" sz="1300" i="0">
                <a:latin typeface="Calibri" panose="020F0502020204030204" pitchFamily="34" charset="0"/>
              </a:rPr>
              <a:pPr algn="r" eaLnBrk="1" hangingPunct="1"/>
              <a:t>17</a:t>
            </a:fld>
            <a:endParaRPr lang="en-US" altLang="en-US" sz="1300" i="0">
              <a:latin typeface="Calibri" panose="020F0502020204030204" pitchFamily="34" charset="0"/>
            </a:endParaRPr>
          </a:p>
        </p:txBody>
      </p:sp>
    </p:spTree>
    <p:extLst>
      <p:ext uri="{BB962C8B-B14F-4D97-AF65-F5344CB8AC3E}">
        <p14:creationId xmlns:p14="http://schemas.microsoft.com/office/powerpoint/2010/main" val="4207238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lvl1pPr defTabSz="966788">
              <a:defRPr sz="1000" i="1">
                <a:solidFill>
                  <a:srgbClr val="000000"/>
                </a:solidFill>
                <a:latin typeface="Times New Roman" panose="02020603050405020304" pitchFamily="18" charset="0"/>
              </a:defRPr>
            </a:lvl1pPr>
            <a:lvl2pPr marL="742950" indent="-285750" defTabSz="966788">
              <a:defRPr sz="1000" i="1">
                <a:solidFill>
                  <a:srgbClr val="000000"/>
                </a:solidFill>
                <a:latin typeface="Times New Roman" panose="02020603050405020304" pitchFamily="18" charset="0"/>
              </a:defRPr>
            </a:lvl2pPr>
            <a:lvl3pPr marL="1143000" indent="-228600" defTabSz="966788">
              <a:defRPr sz="1000" i="1">
                <a:solidFill>
                  <a:srgbClr val="000000"/>
                </a:solidFill>
                <a:latin typeface="Times New Roman" panose="02020603050405020304" pitchFamily="18" charset="0"/>
              </a:defRPr>
            </a:lvl3pPr>
            <a:lvl4pPr marL="1600200" indent="-228600" defTabSz="966788">
              <a:defRPr sz="1000" i="1">
                <a:solidFill>
                  <a:srgbClr val="000000"/>
                </a:solidFill>
                <a:latin typeface="Times New Roman" panose="02020603050405020304" pitchFamily="18" charset="0"/>
              </a:defRPr>
            </a:lvl4pPr>
            <a:lvl5pPr marL="2057400" indent="-228600" defTabSz="966788">
              <a:defRPr sz="1000" i="1">
                <a:solidFill>
                  <a:srgbClr val="000000"/>
                </a:solidFill>
                <a:latin typeface="Times New Roman" panose="02020603050405020304" pitchFamily="18" charset="0"/>
              </a:defRPr>
            </a:lvl5pPr>
            <a:lvl6pPr marL="2514600" indent="-228600" defTabSz="966788"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defTabSz="966788"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defTabSz="966788"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defTabSz="966788" eaLnBrk="0" fontAlgn="base" hangingPunct="0">
              <a:spcBef>
                <a:spcPct val="0"/>
              </a:spcBef>
              <a:spcAft>
                <a:spcPct val="0"/>
              </a:spcAft>
              <a:defRPr sz="1000" i="1">
                <a:solidFill>
                  <a:srgbClr val="000000"/>
                </a:solidFill>
                <a:latin typeface="Times New Roman" panose="02020603050405020304" pitchFamily="18" charset="0"/>
              </a:defRPr>
            </a:lvl9pPr>
          </a:lstStyle>
          <a:p>
            <a:fld id="{96ECAF54-AE6D-4E1B-830F-6A26075F4884}" type="slidenum">
              <a:rPr lang="en-US" altLang="en-US" sz="1300" i="0" smtClean="0">
                <a:solidFill>
                  <a:schemeClr val="tx1"/>
                </a:solidFill>
              </a:rPr>
              <a:pPr/>
              <a:t>18</a:t>
            </a:fld>
            <a:endParaRPr lang="en-US" altLang="en-US" sz="1300" i="0" smtClean="0">
              <a:solidFill>
                <a:schemeClr val="tx1"/>
              </a:solidFill>
            </a:endParaRPr>
          </a:p>
        </p:txBody>
      </p:sp>
      <p:sp>
        <p:nvSpPr>
          <p:cNvPr id="148483" name="Rectangle 2"/>
          <p:cNvSpPr>
            <a:spLocks noGrp="1" noRot="1" noChangeAspect="1" noChangeArrowheads="1" noTextEdit="1"/>
          </p:cNvSpPr>
          <p:nvPr>
            <p:ph type="sldImg"/>
          </p:nvPr>
        </p:nvSpPr>
        <p:spPr>
          <a:xfrm>
            <a:off x="1258888" y="720725"/>
            <a:ext cx="4800600" cy="3600450"/>
          </a:xfrm>
          <a:ln/>
        </p:spPr>
      </p:sp>
      <p:sp>
        <p:nvSpPr>
          <p:cNvPr id="148484" name="Rectangle 3"/>
          <p:cNvSpPr>
            <a:spLocks noGrp="1" noChangeArrowheads="1"/>
          </p:cNvSpPr>
          <p:nvPr>
            <p:ph type="body" idx="1"/>
          </p:nvPr>
        </p:nvSpPr>
        <p:spPr>
          <a:xfrm>
            <a:off x="974725" y="4560888"/>
            <a:ext cx="5365750" cy="4321175"/>
          </a:xfrm>
          <a:noFill/>
        </p:spPr>
        <p:txBody>
          <a:bodyPr/>
          <a:lstStyle/>
          <a:p>
            <a:endParaRPr lang="en-US" altLang="en-US" smtClean="0"/>
          </a:p>
        </p:txBody>
      </p:sp>
    </p:spTree>
    <p:extLst>
      <p:ext uri="{BB962C8B-B14F-4D97-AF65-F5344CB8AC3E}">
        <p14:creationId xmlns:p14="http://schemas.microsoft.com/office/powerpoint/2010/main" val="621024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lvl1pPr defTabSz="966788">
              <a:defRPr sz="1000" i="1">
                <a:solidFill>
                  <a:srgbClr val="000000"/>
                </a:solidFill>
                <a:latin typeface="Times New Roman" panose="02020603050405020304" pitchFamily="18" charset="0"/>
              </a:defRPr>
            </a:lvl1pPr>
            <a:lvl2pPr marL="742950" indent="-285750" defTabSz="966788">
              <a:defRPr sz="1000" i="1">
                <a:solidFill>
                  <a:srgbClr val="000000"/>
                </a:solidFill>
                <a:latin typeface="Times New Roman" panose="02020603050405020304" pitchFamily="18" charset="0"/>
              </a:defRPr>
            </a:lvl2pPr>
            <a:lvl3pPr marL="1143000" indent="-228600" defTabSz="966788">
              <a:defRPr sz="1000" i="1">
                <a:solidFill>
                  <a:srgbClr val="000000"/>
                </a:solidFill>
                <a:latin typeface="Times New Roman" panose="02020603050405020304" pitchFamily="18" charset="0"/>
              </a:defRPr>
            </a:lvl3pPr>
            <a:lvl4pPr marL="1600200" indent="-228600" defTabSz="966788">
              <a:defRPr sz="1000" i="1">
                <a:solidFill>
                  <a:srgbClr val="000000"/>
                </a:solidFill>
                <a:latin typeface="Times New Roman" panose="02020603050405020304" pitchFamily="18" charset="0"/>
              </a:defRPr>
            </a:lvl4pPr>
            <a:lvl5pPr marL="2057400" indent="-228600" defTabSz="966788">
              <a:defRPr sz="1000" i="1">
                <a:solidFill>
                  <a:srgbClr val="000000"/>
                </a:solidFill>
                <a:latin typeface="Times New Roman" panose="02020603050405020304" pitchFamily="18" charset="0"/>
              </a:defRPr>
            </a:lvl5pPr>
            <a:lvl6pPr marL="2514600" indent="-228600" defTabSz="966788"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defTabSz="966788"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defTabSz="966788"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defTabSz="966788" eaLnBrk="0" fontAlgn="base" hangingPunct="0">
              <a:spcBef>
                <a:spcPct val="0"/>
              </a:spcBef>
              <a:spcAft>
                <a:spcPct val="0"/>
              </a:spcAft>
              <a:defRPr sz="1000" i="1">
                <a:solidFill>
                  <a:srgbClr val="000000"/>
                </a:solidFill>
                <a:latin typeface="Times New Roman" panose="02020603050405020304" pitchFamily="18" charset="0"/>
              </a:defRPr>
            </a:lvl9pPr>
          </a:lstStyle>
          <a:p>
            <a:fld id="{286DDA5D-575E-4F37-9ACD-50F668D90AAE}" type="slidenum">
              <a:rPr lang="en-US" altLang="en-US" sz="1300" i="0" smtClean="0">
                <a:solidFill>
                  <a:schemeClr val="tx1"/>
                </a:solidFill>
              </a:rPr>
              <a:pPr/>
              <a:t>19</a:t>
            </a:fld>
            <a:endParaRPr lang="en-US" altLang="en-US" sz="1300" i="0" smtClean="0">
              <a:solidFill>
                <a:schemeClr val="tx1"/>
              </a:solidFill>
            </a:endParaRPr>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914299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lvl1pPr defTabSz="966788">
              <a:defRPr sz="1000" i="1">
                <a:solidFill>
                  <a:srgbClr val="000000"/>
                </a:solidFill>
                <a:latin typeface="Times New Roman" panose="02020603050405020304" pitchFamily="18" charset="0"/>
              </a:defRPr>
            </a:lvl1pPr>
            <a:lvl2pPr marL="742950" indent="-285750" defTabSz="966788">
              <a:defRPr sz="1000" i="1">
                <a:solidFill>
                  <a:srgbClr val="000000"/>
                </a:solidFill>
                <a:latin typeface="Times New Roman" panose="02020603050405020304" pitchFamily="18" charset="0"/>
              </a:defRPr>
            </a:lvl2pPr>
            <a:lvl3pPr marL="1143000" indent="-228600" defTabSz="966788">
              <a:defRPr sz="1000" i="1">
                <a:solidFill>
                  <a:srgbClr val="000000"/>
                </a:solidFill>
                <a:latin typeface="Times New Roman" panose="02020603050405020304" pitchFamily="18" charset="0"/>
              </a:defRPr>
            </a:lvl3pPr>
            <a:lvl4pPr marL="1600200" indent="-228600" defTabSz="966788">
              <a:defRPr sz="1000" i="1">
                <a:solidFill>
                  <a:srgbClr val="000000"/>
                </a:solidFill>
                <a:latin typeface="Times New Roman" panose="02020603050405020304" pitchFamily="18" charset="0"/>
              </a:defRPr>
            </a:lvl4pPr>
            <a:lvl5pPr marL="2057400" indent="-228600" defTabSz="966788">
              <a:defRPr sz="1000" i="1">
                <a:solidFill>
                  <a:srgbClr val="000000"/>
                </a:solidFill>
                <a:latin typeface="Times New Roman" panose="02020603050405020304" pitchFamily="18" charset="0"/>
              </a:defRPr>
            </a:lvl5pPr>
            <a:lvl6pPr marL="2514600" indent="-228600" defTabSz="966788"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defTabSz="966788"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defTabSz="966788"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defTabSz="966788" eaLnBrk="0" fontAlgn="base" hangingPunct="0">
              <a:spcBef>
                <a:spcPct val="0"/>
              </a:spcBef>
              <a:spcAft>
                <a:spcPct val="0"/>
              </a:spcAft>
              <a:defRPr sz="1000" i="1">
                <a:solidFill>
                  <a:srgbClr val="000000"/>
                </a:solidFill>
                <a:latin typeface="Times New Roman" panose="02020603050405020304" pitchFamily="18" charset="0"/>
              </a:defRPr>
            </a:lvl9pPr>
          </a:lstStyle>
          <a:p>
            <a:fld id="{A281750A-AAAC-44A4-BDA9-E8C3EA171874}" type="slidenum">
              <a:rPr lang="en-US" altLang="en-US" sz="1300" i="0" smtClean="0">
                <a:solidFill>
                  <a:schemeClr val="tx1"/>
                </a:solidFill>
              </a:rPr>
              <a:pPr/>
              <a:t>20</a:t>
            </a:fld>
            <a:endParaRPr lang="en-US" altLang="en-US" sz="1300" i="0" smtClean="0">
              <a:solidFill>
                <a:schemeClr val="tx1"/>
              </a:solidFill>
            </a:endParaRPr>
          </a:p>
        </p:txBody>
      </p:sp>
      <p:sp>
        <p:nvSpPr>
          <p:cNvPr id="154627" name="Rectangle 2"/>
          <p:cNvSpPr>
            <a:spLocks noGrp="1" noRot="1" noChangeAspect="1" noChangeArrowheads="1" noTextEdit="1"/>
          </p:cNvSpPr>
          <p:nvPr>
            <p:ph type="sldImg"/>
          </p:nvPr>
        </p:nvSpPr>
        <p:spPr>
          <a:xfrm>
            <a:off x="1258888" y="720725"/>
            <a:ext cx="4800600" cy="3600450"/>
          </a:xfrm>
          <a:ln/>
        </p:spPr>
      </p:sp>
      <p:sp>
        <p:nvSpPr>
          <p:cNvPr id="154628"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2116821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lvl1pPr defTabSz="966788">
              <a:defRPr sz="1000" i="1">
                <a:solidFill>
                  <a:srgbClr val="000000"/>
                </a:solidFill>
                <a:latin typeface="Times New Roman" panose="02020603050405020304" pitchFamily="18" charset="0"/>
              </a:defRPr>
            </a:lvl1pPr>
            <a:lvl2pPr marL="742950" indent="-285750" defTabSz="966788">
              <a:defRPr sz="1000" i="1">
                <a:solidFill>
                  <a:srgbClr val="000000"/>
                </a:solidFill>
                <a:latin typeface="Times New Roman" panose="02020603050405020304" pitchFamily="18" charset="0"/>
              </a:defRPr>
            </a:lvl2pPr>
            <a:lvl3pPr marL="1143000" indent="-228600" defTabSz="966788">
              <a:defRPr sz="1000" i="1">
                <a:solidFill>
                  <a:srgbClr val="000000"/>
                </a:solidFill>
                <a:latin typeface="Times New Roman" panose="02020603050405020304" pitchFamily="18" charset="0"/>
              </a:defRPr>
            </a:lvl3pPr>
            <a:lvl4pPr marL="1600200" indent="-228600" defTabSz="966788">
              <a:defRPr sz="1000" i="1">
                <a:solidFill>
                  <a:srgbClr val="000000"/>
                </a:solidFill>
                <a:latin typeface="Times New Roman" panose="02020603050405020304" pitchFamily="18" charset="0"/>
              </a:defRPr>
            </a:lvl4pPr>
            <a:lvl5pPr marL="2057400" indent="-228600" defTabSz="966788">
              <a:defRPr sz="1000" i="1">
                <a:solidFill>
                  <a:srgbClr val="000000"/>
                </a:solidFill>
                <a:latin typeface="Times New Roman" panose="02020603050405020304" pitchFamily="18" charset="0"/>
              </a:defRPr>
            </a:lvl5pPr>
            <a:lvl6pPr marL="2514600" indent="-228600" defTabSz="966788"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defTabSz="966788"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defTabSz="966788"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defTabSz="966788" eaLnBrk="0" fontAlgn="base" hangingPunct="0">
              <a:spcBef>
                <a:spcPct val="0"/>
              </a:spcBef>
              <a:spcAft>
                <a:spcPct val="0"/>
              </a:spcAft>
              <a:defRPr sz="1000" i="1">
                <a:solidFill>
                  <a:srgbClr val="000000"/>
                </a:solidFill>
                <a:latin typeface="Times New Roman" panose="02020603050405020304" pitchFamily="18" charset="0"/>
              </a:defRPr>
            </a:lvl9pPr>
          </a:lstStyle>
          <a:p>
            <a:fld id="{964EC541-4DC2-462B-9FB0-AEA05AA37C99}" type="slidenum">
              <a:rPr lang="en-US" altLang="en-US" sz="1300" i="0" smtClean="0">
                <a:solidFill>
                  <a:schemeClr val="tx1"/>
                </a:solidFill>
              </a:rPr>
              <a:pPr/>
              <a:t>22</a:t>
            </a:fld>
            <a:endParaRPr lang="en-US" altLang="en-US" sz="1300" i="0" smtClean="0">
              <a:solidFill>
                <a:schemeClr val="tx1"/>
              </a:solidFill>
            </a:endParaRPr>
          </a:p>
        </p:txBody>
      </p:sp>
      <p:sp>
        <p:nvSpPr>
          <p:cNvPr id="156675" name="Rectangle 2"/>
          <p:cNvSpPr>
            <a:spLocks noGrp="1" noRot="1" noChangeAspect="1" noChangeArrowheads="1" noTextEdit="1"/>
          </p:cNvSpPr>
          <p:nvPr>
            <p:ph type="sldImg"/>
          </p:nvPr>
        </p:nvSpPr>
        <p:spPr>
          <a:xfrm>
            <a:off x="1258888" y="720725"/>
            <a:ext cx="4800600" cy="3600450"/>
          </a:xfrm>
          <a:ln/>
        </p:spPr>
      </p:sp>
      <p:sp>
        <p:nvSpPr>
          <p:cNvPr id="156676"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3430265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lvl1pPr defTabSz="966788">
              <a:defRPr sz="1000" i="1">
                <a:solidFill>
                  <a:srgbClr val="000000"/>
                </a:solidFill>
                <a:latin typeface="Times New Roman" panose="02020603050405020304" pitchFamily="18" charset="0"/>
              </a:defRPr>
            </a:lvl1pPr>
            <a:lvl2pPr marL="742950" indent="-285750" defTabSz="966788">
              <a:defRPr sz="1000" i="1">
                <a:solidFill>
                  <a:srgbClr val="000000"/>
                </a:solidFill>
                <a:latin typeface="Times New Roman" panose="02020603050405020304" pitchFamily="18" charset="0"/>
              </a:defRPr>
            </a:lvl2pPr>
            <a:lvl3pPr marL="1143000" indent="-228600" defTabSz="966788">
              <a:defRPr sz="1000" i="1">
                <a:solidFill>
                  <a:srgbClr val="000000"/>
                </a:solidFill>
                <a:latin typeface="Times New Roman" panose="02020603050405020304" pitchFamily="18" charset="0"/>
              </a:defRPr>
            </a:lvl3pPr>
            <a:lvl4pPr marL="1600200" indent="-228600" defTabSz="966788">
              <a:defRPr sz="1000" i="1">
                <a:solidFill>
                  <a:srgbClr val="000000"/>
                </a:solidFill>
                <a:latin typeface="Times New Roman" panose="02020603050405020304" pitchFamily="18" charset="0"/>
              </a:defRPr>
            </a:lvl4pPr>
            <a:lvl5pPr marL="2057400" indent="-228600" defTabSz="966788">
              <a:defRPr sz="1000" i="1">
                <a:solidFill>
                  <a:srgbClr val="000000"/>
                </a:solidFill>
                <a:latin typeface="Times New Roman" panose="02020603050405020304" pitchFamily="18" charset="0"/>
              </a:defRPr>
            </a:lvl5pPr>
            <a:lvl6pPr marL="2514600" indent="-228600" defTabSz="966788"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defTabSz="966788"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defTabSz="966788"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defTabSz="966788" eaLnBrk="0" fontAlgn="base" hangingPunct="0">
              <a:spcBef>
                <a:spcPct val="0"/>
              </a:spcBef>
              <a:spcAft>
                <a:spcPct val="0"/>
              </a:spcAft>
              <a:defRPr sz="1000" i="1">
                <a:solidFill>
                  <a:srgbClr val="000000"/>
                </a:solidFill>
                <a:latin typeface="Times New Roman" panose="02020603050405020304" pitchFamily="18" charset="0"/>
              </a:defRPr>
            </a:lvl9pPr>
          </a:lstStyle>
          <a:p>
            <a:fld id="{307CD564-5BD1-406E-B0FA-D9BA99B47415}" type="slidenum">
              <a:rPr lang="en-US" altLang="en-US" sz="1300" i="0" smtClean="0">
                <a:solidFill>
                  <a:schemeClr val="tx1"/>
                </a:solidFill>
              </a:rPr>
              <a:pPr/>
              <a:t>24</a:t>
            </a:fld>
            <a:endParaRPr lang="en-US" altLang="en-US" sz="1300" i="0" smtClean="0">
              <a:solidFill>
                <a:schemeClr val="tx1"/>
              </a:solidFill>
            </a:endParaRP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p:spPr>
        <p:txBody>
          <a:bodyPr/>
          <a:lstStyle/>
          <a:p>
            <a:r>
              <a:rPr lang="en-US" altLang="en-US" smtClean="0"/>
              <a:t>The California Current Pelagic Ecosystems Are some of the most Intact Ecosystems  on the Planet and Today I am going to tell you about our Blue Serengeti Off the Shores of Monterey Bay</a:t>
            </a:r>
          </a:p>
        </p:txBody>
      </p:sp>
    </p:spTree>
    <p:extLst>
      <p:ext uri="{BB962C8B-B14F-4D97-AF65-F5344CB8AC3E}">
        <p14:creationId xmlns:p14="http://schemas.microsoft.com/office/powerpoint/2010/main" val="27664334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defTabSz="966788">
              <a:defRPr sz="1000" b="1" i="1">
                <a:solidFill>
                  <a:srgbClr val="000000"/>
                </a:solidFill>
                <a:latin typeface="Times New Roman" panose="02020603050405020304" pitchFamily="18" charset="0"/>
              </a:defRPr>
            </a:lvl1pPr>
            <a:lvl2pPr marL="742950" indent="-285750" defTabSz="966788">
              <a:defRPr sz="1000" b="1" i="1">
                <a:solidFill>
                  <a:srgbClr val="000000"/>
                </a:solidFill>
                <a:latin typeface="Times New Roman" panose="02020603050405020304" pitchFamily="18" charset="0"/>
              </a:defRPr>
            </a:lvl2pPr>
            <a:lvl3pPr marL="1143000" indent="-228600" defTabSz="966788">
              <a:defRPr sz="1000" b="1" i="1">
                <a:solidFill>
                  <a:srgbClr val="000000"/>
                </a:solidFill>
                <a:latin typeface="Times New Roman" panose="02020603050405020304" pitchFamily="18" charset="0"/>
              </a:defRPr>
            </a:lvl3pPr>
            <a:lvl4pPr marL="1600200" indent="-228600" defTabSz="966788">
              <a:defRPr sz="1000" b="1" i="1">
                <a:solidFill>
                  <a:srgbClr val="000000"/>
                </a:solidFill>
                <a:latin typeface="Times New Roman" panose="02020603050405020304" pitchFamily="18" charset="0"/>
              </a:defRPr>
            </a:lvl4pPr>
            <a:lvl5pPr marL="2057400" indent="-228600" defTabSz="966788">
              <a:defRPr sz="1000" b="1" i="1">
                <a:solidFill>
                  <a:srgbClr val="000000"/>
                </a:solidFill>
                <a:latin typeface="Times New Roman" panose="02020603050405020304" pitchFamily="18" charset="0"/>
              </a:defRPr>
            </a:lvl5pPr>
            <a:lvl6pPr marL="2514600" indent="-228600" defTabSz="966788" eaLnBrk="0" fontAlgn="base" hangingPunct="0">
              <a:spcBef>
                <a:spcPct val="0"/>
              </a:spcBef>
              <a:spcAft>
                <a:spcPct val="0"/>
              </a:spcAft>
              <a:defRPr sz="1000" b="1" i="1">
                <a:solidFill>
                  <a:srgbClr val="000000"/>
                </a:solidFill>
                <a:latin typeface="Times New Roman" panose="02020603050405020304" pitchFamily="18" charset="0"/>
              </a:defRPr>
            </a:lvl6pPr>
            <a:lvl7pPr marL="2971800" indent="-228600" defTabSz="966788" eaLnBrk="0" fontAlgn="base" hangingPunct="0">
              <a:spcBef>
                <a:spcPct val="0"/>
              </a:spcBef>
              <a:spcAft>
                <a:spcPct val="0"/>
              </a:spcAft>
              <a:defRPr sz="1000" b="1" i="1">
                <a:solidFill>
                  <a:srgbClr val="000000"/>
                </a:solidFill>
                <a:latin typeface="Times New Roman" panose="02020603050405020304" pitchFamily="18" charset="0"/>
              </a:defRPr>
            </a:lvl7pPr>
            <a:lvl8pPr marL="3429000" indent="-228600" defTabSz="966788" eaLnBrk="0" fontAlgn="base" hangingPunct="0">
              <a:spcBef>
                <a:spcPct val="0"/>
              </a:spcBef>
              <a:spcAft>
                <a:spcPct val="0"/>
              </a:spcAft>
              <a:defRPr sz="1000" b="1" i="1">
                <a:solidFill>
                  <a:srgbClr val="000000"/>
                </a:solidFill>
                <a:latin typeface="Times New Roman" panose="02020603050405020304" pitchFamily="18" charset="0"/>
              </a:defRPr>
            </a:lvl8pPr>
            <a:lvl9pPr marL="3886200" indent="-228600" defTabSz="966788" eaLnBrk="0" fontAlgn="base" hangingPunct="0">
              <a:spcBef>
                <a:spcPct val="0"/>
              </a:spcBef>
              <a:spcAft>
                <a:spcPct val="0"/>
              </a:spcAft>
              <a:defRPr sz="1000" b="1" i="1">
                <a:solidFill>
                  <a:srgbClr val="000000"/>
                </a:solidFill>
                <a:latin typeface="Times New Roman" panose="02020603050405020304" pitchFamily="18" charset="0"/>
              </a:defRPr>
            </a:lvl9pPr>
          </a:lstStyle>
          <a:p>
            <a:fld id="{5EDB2C2F-78CE-4DF8-8F1C-940030BC1776}" type="slidenum">
              <a:rPr lang="en-US" altLang="en-US" sz="1300" b="0" i="0" smtClean="0"/>
              <a:pPr/>
              <a:t>25</a:t>
            </a:fld>
            <a:endParaRPr lang="en-US" altLang="en-US" sz="1300" b="0" i="0"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p:spPr>
        <p:txBody>
          <a:bodyPr/>
          <a:lstStyle/>
          <a:p>
            <a:r>
              <a:rPr lang="en-US" altLang="en-US" sz="1000" dirty="0" smtClean="0"/>
              <a:t>In the Pacific we began</a:t>
            </a:r>
            <a:r>
              <a:rPr lang="en-US" altLang="en-US" sz="1000" baseline="0" dirty="0" smtClean="0"/>
              <a:t> most of the electronic tagging with the Tagging of Pacific </a:t>
            </a:r>
            <a:r>
              <a:rPr lang="en-US" altLang="en-US" sz="1000" baseline="0" dirty="0" err="1" smtClean="0"/>
              <a:t>Pelagics</a:t>
            </a:r>
            <a:r>
              <a:rPr lang="en-US" altLang="en-US" sz="1000" baseline="0" dirty="0" smtClean="0"/>
              <a:t> program a 10 year effort to tag large </a:t>
            </a:r>
            <a:r>
              <a:rPr lang="en-US" altLang="en-US" sz="1000" baseline="0" dirty="0" err="1" smtClean="0"/>
              <a:t>pelagics</a:t>
            </a:r>
            <a:r>
              <a:rPr lang="en-US" altLang="en-US" sz="1000" baseline="0" dirty="0" smtClean="0"/>
              <a:t> from 2000-2010. Over 1500 tunas were tagged in this period by Our team, IATTC and NOAA all funded by TOPP.</a:t>
            </a:r>
            <a:endParaRPr lang="en-US" altLang="en-US" sz="1000" dirty="0" smtClean="0"/>
          </a:p>
        </p:txBody>
      </p:sp>
    </p:spTree>
    <p:extLst>
      <p:ext uri="{BB962C8B-B14F-4D97-AF65-F5344CB8AC3E}">
        <p14:creationId xmlns:p14="http://schemas.microsoft.com/office/powerpoint/2010/main" val="949770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defTabSz="966788">
              <a:defRPr sz="1000" b="1" i="1">
                <a:solidFill>
                  <a:srgbClr val="000000"/>
                </a:solidFill>
                <a:latin typeface="Times New Roman" panose="02020603050405020304" pitchFamily="18" charset="0"/>
              </a:defRPr>
            </a:lvl1pPr>
            <a:lvl2pPr marL="742950" indent="-285750" defTabSz="966788">
              <a:defRPr sz="1000" b="1" i="1">
                <a:solidFill>
                  <a:srgbClr val="000000"/>
                </a:solidFill>
                <a:latin typeface="Times New Roman" panose="02020603050405020304" pitchFamily="18" charset="0"/>
              </a:defRPr>
            </a:lvl2pPr>
            <a:lvl3pPr marL="1143000" indent="-228600" defTabSz="966788">
              <a:defRPr sz="1000" b="1" i="1">
                <a:solidFill>
                  <a:srgbClr val="000000"/>
                </a:solidFill>
                <a:latin typeface="Times New Roman" panose="02020603050405020304" pitchFamily="18" charset="0"/>
              </a:defRPr>
            </a:lvl3pPr>
            <a:lvl4pPr marL="1600200" indent="-228600" defTabSz="966788">
              <a:defRPr sz="1000" b="1" i="1">
                <a:solidFill>
                  <a:srgbClr val="000000"/>
                </a:solidFill>
                <a:latin typeface="Times New Roman" panose="02020603050405020304" pitchFamily="18" charset="0"/>
              </a:defRPr>
            </a:lvl4pPr>
            <a:lvl5pPr marL="2057400" indent="-228600" defTabSz="966788">
              <a:defRPr sz="1000" b="1" i="1">
                <a:solidFill>
                  <a:srgbClr val="000000"/>
                </a:solidFill>
                <a:latin typeface="Times New Roman" panose="02020603050405020304" pitchFamily="18" charset="0"/>
              </a:defRPr>
            </a:lvl5pPr>
            <a:lvl6pPr marL="2514600" indent="-228600" defTabSz="966788" eaLnBrk="0" fontAlgn="base" hangingPunct="0">
              <a:spcBef>
                <a:spcPct val="0"/>
              </a:spcBef>
              <a:spcAft>
                <a:spcPct val="0"/>
              </a:spcAft>
              <a:defRPr sz="1000" b="1" i="1">
                <a:solidFill>
                  <a:srgbClr val="000000"/>
                </a:solidFill>
                <a:latin typeface="Times New Roman" panose="02020603050405020304" pitchFamily="18" charset="0"/>
              </a:defRPr>
            </a:lvl6pPr>
            <a:lvl7pPr marL="2971800" indent="-228600" defTabSz="966788" eaLnBrk="0" fontAlgn="base" hangingPunct="0">
              <a:spcBef>
                <a:spcPct val="0"/>
              </a:spcBef>
              <a:spcAft>
                <a:spcPct val="0"/>
              </a:spcAft>
              <a:defRPr sz="1000" b="1" i="1">
                <a:solidFill>
                  <a:srgbClr val="000000"/>
                </a:solidFill>
                <a:latin typeface="Times New Roman" panose="02020603050405020304" pitchFamily="18" charset="0"/>
              </a:defRPr>
            </a:lvl7pPr>
            <a:lvl8pPr marL="3429000" indent="-228600" defTabSz="966788" eaLnBrk="0" fontAlgn="base" hangingPunct="0">
              <a:spcBef>
                <a:spcPct val="0"/>
              </a:spcBef>
              <a:spcAft>
                <a:spcPct val="0"/>
              </a:spcAft>
              <a:defRPr sz="1000" b="1" i="1">
                <a:solidFill>
                  <a:srgbClr val="000000"/>
                </a:solidFill>
                <a:latin typeface="Times New Roman" panose="02020603050405020304" pitchFamily="18" charset="0"/>
              </a:defRPr>
            </a:lvl8pPr>
            <a:lvl9pPr marL="3886200" indent="-228600" defTabSz="966788" eaLnBrk="0" fontAlgn="base" hangingPunct="0">
              <a:spcBef>
                <a:spcPct val="0"/>
              </a:spcBef>
              <a:spcAft>
                <a:spcPct val="0"/>
              </a:spcAft>
              <a:defRPr sz="1000" b="1" i="1">
                <a:solidFill>
                  <a:srgbClr val="000000"/>
                </a:solidFill>
                <a:latin typeface="Times New Roman" panose="02020603050405020304" pitchFamily="18" charset="0"/>
              </a:defRPr>
            </a:lvl9pPr>
          </a:lstStyle>
          <a:p>
            <a:fld id="{D898E061-7BFC-461A-8C56-194593449B56}" type="slidenum">
              <a:rPr lang="en-US" altLang="en-US" sz="1300" b="0" i="0" smtClean="0">
                <a:solidFill>
                  <a:schemeClr val="tx1"/>
                </a:solidFill>
              </a:rPr>
              <a:pPr/>
              <a:t>26</a:t>
            </a:fld>
            <a:endParaRPr lang="en-US" altLang="en-US" sz="1300" b="0" i="0" smtClean="0">
              <a:solidFill>
                <a:schemeClr val="tx1"/>
              </a:solidFill>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4146012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66788">
              <a:defRPr sz="1000" i="1">
                <a:solidFill>
                  <a:srgbClr val="000000"/>
                </a:solidFill>
                <a:latin typeface="Times New Roman" panose="02020603050405020304" pitchFamily="18" charset="0"/>
              </a:defRPr>
            </a:lvl1pPr>
            <a:lvl2pPr marL="742950" indent="-285750" defTabSz="966788">
              <a:defRPr sz="1000" i="1">
                <a:solidFill>
                  <a:srgbClr val="000000"/>
                </a:solidFill>
                <a:latin typeface="Times New Roman" panose="02020603050405020304" pitchFamily="18" charset="0"/>
              </a:defRPr>
            </a:lvl2pPr>
            <a:lvl3pPr marL="1143000" indent="-228600" defTabSz="966788">
              <a:defRPr sz="1000" i="1">
                <a:solidFill>
                  <a:srgbClr val="000000"/>
                </a:solidFill>
                <a:latin typeface="Times New Roman" panose="02020603050405020304" pitchFamily="18" charset="0"/>
              </a:defRPr>
            </a:lvl3pPr>
            <a:lvl4pPr marL="1600200" indent="-228600" defTabSz="966788">
              <a:defRPr sz="1000" i="1">
                <a:solidFill>
                  <a:srgbClr val="000000"/>
                </a:solidFill>
                <a:latin typeface="Times New Roman" panose="02020603050405020304" pitchFamily="18" charset="0"/>
              </a:defRPr>
            </a:lvl4pPr>
            <a:lvl5pPr marL="2057400" indent="-228600" defTabSz="966788">
              <a:defRPr sz="1000" i="1">
                <a:solidFill>
                  <a:srgbClr val="000000"/>
                </a:solidFill>
                <a:latin typeface="Times New Roman" panose="02020603050405020304" pitchFamily="18" charset="0"/>
              </a:defRPr>
            </a:lvl5pPr>
            <a:lvl6pPr marL="2514600" indent="-228600" defTabSz="966788"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defTabSz="966788"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defTabSz="966788"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defTabSz="966788" eaLnBrk="0" fontAlgn="base" hangingPunct="0">
              <a:spcBef>
                <a:spcPct val="0"/>
              </a:spcBef>
              <a:spcAft>
                <a:spcPct val="0"/>
              </a:spcAft>
              <a:defRPr sz="1000" i="1">
                <a:solidFill>
                  <a:srgbClr val="000000"/>
                </a:solidFill>
                <a:latin typeface="Times New Roman" panose="02020603050405020304" pitchFamily="18" charset="0"/>
              </a:defRPr>
            </a:lvl9pPr>
          </a:lstStyle>
          <a:p>
            <a:fld id="{D12EC9C1-11EA-4937-A4A2-8E46E5BE4663}" type="slidenum">
              <a:rPr lang="en-US" altLang="en-US" sz="1300" i="0" smtClean="0">
                <a:solidFill>
                  <a:schemeClr val="tx1"/>
                </a:solidFill>
              </a:rPr>
              <a:pPr/>
              <a:t>27</a:t>
            </a:fld>
            <a:endParaRPr lang="en-US" altLang="en-US" sz="1300" i="0" smtClean="0">
              <a:solidFill>
                <a:schemeClr val="tx1"/>
              </a:solidFill>
            </a:endParaRPr>
          </a:p>
        </p:txBody>
      </p:sp>
      <p:sp>
        <p:nvSpPr>
          <p:cNvPr id="26627"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sz="1000" i="1">
                <a:solidFill>
                  <a:srgbClr val="000000"/>
                </a:solidFill>
                <a:latin typeface="Times New Roman" panose="02020603050405020304" pitchFamily="18" charset="0"/>
              </a:defRPr>
            </a:lvl1pPr>
            <a:lvl2pPr marL="785813" indent="-303213" defTabSz="966788">
              <a:defRPr sz="1000" i="1">
                <a:solidFill>
                  <a:srgbClr val="000000"/>
                </a:solidFill>
                <a:latin typeface="Times New Roman" panose="02020603050405020304" pitchFamily="18" charset="0"/>
              </a:defRPr>
            </a:lvl2pPr>
            <a:lvl3pPr marL="1208088" indent="-241300" defTabSz="966788">
              <a:defRPr sz="1000" i="1">
                <a:solidFill>
                  <a:srgbClr val="000000"/>
                </a:solidFill>
                <a:latin typeface="Times New Roman" panose="02020603050405020304" pitchFamily="18" charset="0"/>
              </a:defRPr>
            </a:lvl3pPr>
            <a:lvl4pPr marL="1692275" indent="-242888" defTabSz="966788">
              <a:defRPr sz="1000" i="1">
                <a:solidFill>
                  <a:srgbClr val="000000"/>
                </a:solidFill>
                <a:latin typeface="Times New Roman" panose="02020603050405020304" pitchFamily="18" charset="0"/>
              </a:defRPr>
            </a:lvl4pPr>
            <a:lvl5pPr marL="2174875" indent="-241300" defTabSz="966788">
              <a:defRPr sz="1000" i="1">
                <a:solidFill>
                  <a:srgbClr val="000000"/>
                </a:solidFill>
                <a:latin typeface="Times New Roman" panose="02020603050405020304" pitchFamily="18" charset="0"/>
              </a:defRPr>
            </a:lvl5pPr>
            <a:lvl6pPr marL="2632075" indent="-241300" defTabSz="966788" eaLnBrk="0" fontAlgn="base" hangingPunct="0">
              <a:spcBef>
                <a:spcPct val="0"/>
              </a:spcBef>
              <a:spcAft>
                <a:spcPct val="0"/>
              </a:spcAft>
              <a:defRPr sz="1000" i="1">
                <a:solidFill>
                  <a:srgbClr val="000000"/>
                </a:solidFill>
                <a:latin typeface="Times New Roman" panose="02020603050405020304" pitchFamily="18" charset="0"/>
              </a:defRPr>
            </a:lvl6pPr>
            <a:lvl7pPr marL="3089275" indent="-241300" defTabSz="966788" eaLnBrk="0" fontAlgn="base" hangingPunct="0">
              <a:spcBef>
                <a:spcPct val="0"/>
              </a:spcBef>
              <a:spcAft>
                <a:spcPct val="0"/>
              </a:spcAft>
              <a:defRPr sz="1000" i="1">
                <a:solidFill>
                  <a:srgbClr val="000000"/>
                </a:solidFill>
                <a:latin typeface="Times New Roman" panose="02020603050405020304" pitchFamily="18" charset="0"/>
              </a:defRPr>
            </a:lvl7pPr>
            <a:lvl8pPr marL="3546475" indent="-241300" defTabSz="966788" eaLnBrk="0" fontAlgn="base" hangingPunct="0">
              <a:spcBef>
                <a:spcPct val="0"/>
              </a:spcBef>
              <a:spcAft>
                <a:spcPct val="0"/>
              </a:spcAft>
              <a:defRPr sz="1000" i="1">
                <a:solidFill>
                  <a:srgbClr val="000000"/>
                </a:solidFill>
                <a:latin typeface="Times New Roman" panose="02020603050405020304" pitchFamily="18" charset="0"/>
              </a:defRPr>
            </a:lvl8pPr>
            <a:lvl9pPr marL="4003675" indent="-241300" defTabSz="966788" eaLnBrk="0" fontAlgn="base" hangingPunct="0">
              <a:spcBef>
                <a:spcPct val="0"/>
              </a:spcBef>
              <a:spcAft>
                <a:spcPct val="0"/>
              </a:spcAft>
              <a:defRPr sz="1000" i="1">
                <a:solidFill>
                  <a:srgbClr val="000000"/>
                </a:solidFill>
                <a:latin typeface="Times New Roman" panose="02020603050405020304" pitchFamily="18" charset="0"/>
              </a:defRPr>
            </a:lvl9pPr>
          </a:lstStyle>
          <a:p>
            <a:pPr algn="r" eaLnBrk="1" hangingPunct="1"/>
            <a:fld id="{02E8250C-3DEE-47F3-80F4-91FEA2AD8E52}" type="slidenum">
              <a:rPr lang="en-US" altLang="en-US" sz="1300" i="0">
                <a:solidFill>
                  <a:schemeClr val="tx1"/>
                </a:solidFill>
                <a:latin typeface="Arial" panose="020B0604020202020204" pitchFamily="34" charset="0"/>
                <a:cs typeface="Arial" panose="020B0604020202020204" pitchFamily="34" charset="0"/>
              </a:rPr>
              <a:pPr algn="r" eaLnBrk="1" hangingPunct="1"/>
              <a:t>27</a:t>
            </a:fld>
            <a:endParaRPr lang="en-US" altLang="en-US" sz="1300" i="0">
              <a:solidFill>
                <a:schemeClr val="tx1"/>
              </a:solidFill>
              <a:latin typeface="Arial" panose="020B0604020202020204" pitchFamily="34" charset="0"/>
              <a:cs typeface="Arial" panose="020B0604020202020204" pitchFamily="34" charset="0"/>
            </a:endParaRPr>
          </a:p>
        </p:txBody>
      </p:sp>
      <p:sp>
        <p:nvSpPr>
          <p:cNvPr id="26628" name="Rectangle 2"/>
          <p:cNvSpPr>
            <a:spLocks noGrp="1" noRot="1" noChangeAspect="1" noChangeArrowheads="1" noTextEdit="1"/>
          </p:cNvSpPr>
          <p:nvPr>
            <p:ph type="sldImg"/>
          </p:nvPr>
        </p:nvSpPr>
        <p:spPr>
          <a:ln/>
        </p:spPr>
      </p:sp>
      <p:sp>
        <p:nvSpPr>
          <p:cNvPr id="26629" name="Rectangle 3"/>
          <p:cNvSpPr>
            <a:spLocks noGrp="1" noChangeArrowheads="1"/>
          </p:cNvSpPr>
          <p:nvPr>
            <p:ph type="body" idx="1"/>
          </p:nvPr>
        </p:nvSpPr>
        <p:spPr>
          <a:xfrm>
            <a:off x="731838" y="4560888"/>
            <a:ext cx="5851525" cy="4319587"/>
          </a:xfrm>
          <a:noFill/>
        </p:spPr>
        <p:txBody>
          <a:bodyPr/>
          <a:lstStyle/>
          <a:p>
            <a:pPr eaLnBrk="1" hangingPunct="1"/>
            <a:r>
              <a:rPr lang="en-US" altLang="en-US" smtClean="0"/>
              <a:t>nix</a:t>
            </a:r>
          </a:p>
        </p:txBody>
      </p:sp>
    </p:spTree>
    <p:extLst>
      <p:ext uri="{BB962C8B-B14F-4D97-AF65-F5344CB8AC3E}">
        <p14:creationId xmlns:p14="http://schemas.microsoft.com/office/powerpoint/2010/main" val="4227266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defTabSz="966788">
              <a:defRPr sz="1000" i="1">
                <a:solidFill>
                  <a:srgbClr val="000000"/>
                </a:solidFill>
                <a:latin typeface="Times New Roman" panose="02020603050405020304" pitchFamily="18" charset="0"/>
              </a:defRPr>
            </a:lvl1pPr>
            <a:lvl2pPr marL="742950" indent="-285750" defTabSz="966788">
              <a:defRPr sz="1000" i="1">
                <a:solidFill>
                  <a:srgbClr val="000000"/>
                </a:solidFill>
                <a:latin typeface="Times New Roman" panose="02020603050405020304" pitchFamily="18" charset="0"/>
              </a:defRPr>
            </a:lvl2pPr>
            <a:lvl3pPr marL="1143000" indent="-228600" defTabSz="966788">
              <a:defRPr sz="1000" i="1">
                <a:solidFill>
                  <a:srgbClr val="000000"/>
                </a:solidFill>
                <a:latin typeface="Times New Roman" panose="02020603050405020304" pitchFamily="18" charset="0"/>
              </a:defRPr>
            </a:lvl3pPr>
            <a:lvl4pPr marL="1600200" indent="-228600" defTabSz="966788">
              <a:defRPr sz="1000" i="1">
                <a:solidFill>
                  <a:srgbClr val="000000"/>
                </a:solidFill>
                <a:latin typeface="Times New Roman" panose="02020603050405020304" pitchFamily="18" charset="0"/>
              </a:defRPr>
            </a:lvl4pPr>
            <a:lvl5pPr marL="2057400" indent="-228600" defTabSz="966788">
              <a:defRPr sz="1000" i="1">
                <a:solidFill>
                  <a:srgbClr val="000000"/>
                </a:solidFill>
                <a:latin typeface="Times New Roman" panose="02020603050405020304" pitchFamily="18" charset="0"/>
              </a:defRPr>
            </a:lvl5pPr>
            <a:lvl6pPr marL="2514600" indent="-228600" defTabSz="966788"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defTabSz="966788"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defTabSz="966788"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defTabSz="966788" eaLnBrk="0" fontAlgn="base" hangingPunct="0">
              <a:spcBef>
                <a:spcPct val="0"/>
              </a:spcBef>
              <a:spcAft>
                <a:spcPct val="0"/>
              </a:spcAft>
              <a:defRPr sz="1000" i="1">
                <a:solidFill>
                  <a:srgbClr val="000000"/>
                </a:solidFill>
                <a:latin typeface="Times New Roman" panose="02020603050405020304" pitchFamily="18" charset="0"/>
              </a:defRPr>
            </a:lvl9pPr>
          </a:lstStyle>
          <a:p>
            <a:fld id="{639B0457-EC9E-4067-8561-1AB369C658CB}" type="slidenum">
              <a:rPr lang="en-US" altLang="en-US" sz="1300" i="0">
                <a:solidFill>
                  <a:schemeClr val="tx1"/>
                </a:solidFill>
              </a:rPr>
              <a:pPr/>
              <a:t>3</a:t>
            </a:fld>
            <a:endParaRPr lang="en-US" altLang="en-US" sz="1300" i="0">
              <a:solidFill>
                <a:schemeClr val="tx1"/>
              </a:solidFill>
            </a:endParaRPr>
          </a:p>
        </p:txBody>
      </p:sp>
      <p:sp>
        <p:nvSpPr>
          <p:cNvPr id="11267" name="Rectangle 2"/>
          <p:cNvSpPr>
            <a:spLocks noGrp="1" noRot="1" noChangeAspect="1" noChangeArrowheads="1" noTextEdit="1"/>
          </p:cNvSpPr>
          <p:nvPr>
            <p:ph type="sldImg"/>
          </p:nvPr>
        </p:nvSpPr>
        <p:spPr>
          <a:xfrm>
            <a:off x="1258888" y="720725"/>
            <a:ext cx="4800600" cy="3600450"/>
          </a:xfrm>
          <a:ln/>
        </p:spPr>
      </p:sp>
      <p:sp>
        <p:nvSpPr>
          <p:cNvPr id="11268" name="Rectangle 3"/>
          <p:cNvSpPr>
            <a:spLocks noGrp="1" noChangeArrowheads="1"/>
          </p:cNvSpPr>
          <p:nvPr>
            <p:ph type="body" idx="1"/>
          </p:nvPr>
        </p:nvSpPr>
        <p:spPr>
          <a:noFill/>
        </p:spPr>
        <p:txBody>
          <a:bodyPr/>
          <a:lstStyle/>
          <a:p>
            <a:r>
              <a:rPr lang="en-US" altLang="en-US" smtClean="0"/>
              <a:t>Oceans are under intense pressure to satisfy expanding demands tue to population growth</a:t>
            </a:r>
          </a:p>
          <a:p>
            <a:r>
              <a:rPr lang="en-US" altLang="en-US" smtClean="0"/>
              <a:t>Climate Change poses unknown threats to marine Ecosystems</a:t>
            </a:r>
          </a:p>
          <a:p>
            <a:r>
              <a:rPr lang="en-US" altLang="en-US" smtClean="0"/>
              <a:t>Requires monitoring</a:t>
            </a:r>
          </a:p>
        </p:txBody>
      </p:sp>
    </p:spTree>
    <p:extLst>
      <p:ext uri="{BB962C8B-B14F-4D97-AF65-F5344CB8AC3E}">
        <p14:creationId xmlns:p14="http://schemas.microsoft.com/office/powerpoint/2010/main" val="21739390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defTabSz="966788">
              <a:defRPr sz="1000" i="1">
                <a:solidFill>
                  <a:srgbClr val="000000"/>
                </a:solidFill>
                <a:latin typeface="Times New Roman" panose="02020603050405020304" pitchFamily="18" charset="0"/>
              </a:defRPr>
            </a:lvl1pPr>
            <a:lvl2pPr marL="742950" indent="-285750" defTabSz="966788">
              <a:defRPr sz="1000" i="1">
                <a:solidFill>
                  <a:srgbClr val="000000"/>
                </a:solidFill>
                <a:latin typeface="Times New Roman" panose="02020603050405020304" pitchFamily="18" charset="0"/>
              </a:defRPr>
            </a:lvl2pPr>
            <a:lvl3pPr marL="1143000" indent="-228600" defTabSz="966788">
              <a:defRPr sz="1000" i="1">
                <a:solidFill>
                  <a:srgbClr val="000000"/>
                </a:solidFill>
                <a:latin typeface="Times New Roman" panose="02020603050405020304" pitchFamily="18" charset="0"/>
              </a:defRPr>
            </a:lvl3pPr>
            <a:lvl4pPr marL="1600200" indent="-228600" defTabSz="966788">
              <a:defRPr sz="1000" i="1">
                <a:solidFill>
                  <a:srgbClr val="000000"/>
                </a:solidFill>
                <a:latin typeface="Times New Roman" panose="02020603050405020304" pitchFamily="18" charset="0"/>
              </a:defRPr>
            </a:lvl4pPr>
            <a:lvl5pPr marL="2057400" indent="-228600" defTabSz="966788">
              <a:defRPr sz="1000" i="1">
                <a:solidFill>
                  <a:srgbClr val="000000"/>
                </a:solidFill>
                <a:latin typeface="Times New Roman" panose="02020603050405020304" pitchFamily="18" charset="0"/>
              </a:defRPr>
            </a:lvl5pPr>
            <a:lvl6pPr marL="2514600" indent="-228600" defTabSz="966788"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defTabSz="966788"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defTabSz="966788"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defTabSz="966788" eaLnBrk="0" fontAlgn="base" hangingPunct="0">
              <a:spcBef>
                <a:spcPct val="0"/>
              </a:spcBef>
              <a:spcAft>
                <a:spcPct val="0"/>
              </a:spcAft>
              <a:defRPr sz="1000" i="1">
                <a:solidFill>
                  <a:srgbClr val="000000"/>
                </a:solidFill>
                <a:latin typeface="Times New Roman" panose="02020603050405020304" pitchFamily="18" charset="0"/>
              </a:defRPr>
            </a:lvl9pPr>
          </a:lstStyle>
          <a:p>
            <a:fld id="{E4BF7874-AE48-41CD-91D3-92C135AD8222}" type="slidenum">
              <a:rPr lang="en-US" altLang="en-US" sz="1300" i="0" smtClean="0"/>
              <a:pPr/>
              <a:t>29</a:t>
            </a:fld>
            <a:endParaRPr lang="en-US" altLang="en-US" sz="1300" i="0" smtClean="0"/>
          </a:p>
        </p:txBody>
      </p:sp>
      <p:sp>
        <p:nvSpPr>
          <p:cNvPr id="41987" name="Rectangle 2"/>
          <p:cNvSpPr>
            <a:spLocks noGrp="1" noRot="1" noChangeAspect="1" noChangeArrowheads="1" noTextEdit="1"/>
          </p:cNvSpPr>
          <p:nvPr>
            <p:ph type="sldImg"/>
          </p:nvPr>
        </p:nvSpPr>
        <p:spPr>
          <a:xfrm>
            <a:off x="1258888" y="720725"/>
            <a:ext cx="4800600" cy="3600450"/>
          </a:xfrm>
          <a:ln/>
        </p:spPr>
      </p:sp>
      <p:sp>
        <p:nvSpPr>
          <p:cNvPr id="41988" name="Rectangle 3"/>
          <p:cNvSpPr>
            <a:spLocks noGrp="1" noChangeArrowheads="1"/>
          </p:cNvSpPr>
          <p:nvPr>
            <p:ph type="body" idx="1"/>
          </p:nvPr>
        </p:nvSpPr>
        <p:spPr>
          <a:noFill/>
        </p:spPr>
        <p:txBody>
          <a:bodyPr lIns="96644" tIns="48322" rIns="96644" bIns="48322"/>
          <a:lstStyle/>
          <a:p>
            <a:endParaRPr lang="en-US" altLang="en-US" smtClean="0"/>
          </a:p>
        </p:txBody>
      </p:sp>
    </p:spTree>
    <p:extLst>
      <p:ext uri="{BB962C8B-B14F-4D97-AF65-F5344CB8AC3E}">
        <p14:creationId xmlns:p14="http://schemas.microsoft.com/office/powerpoint/2010/main" val="31359373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lvl1pPr defTabSz="966788">
              <a:defRPr sz="1000" i="1">
                <a:solidFill>
                  <a:srgbClr val="000000"/>
                </a:solidFill>
                <a:latin typeface="Times New Roman" panose="02020603050405020304" pitchFamily="18" charset="0"/>
              </a:defRPr>
            </a:lvl1pPr>
            <a:lvl2pPr marL="742950" indent="-285750" defTabSz="966788">
              <a:defRPr sz="1000" i="1">
                <a:solidFill>
                  <a:srgbClr val="000000"/>
                </a:solidFill>
                <a:latin typeface="Times New Roman" panose="02020603050405020304" pitchFamily="18" charset="0"/>
              </a:defRPr>
            </a:lvl2pPr>
            <a:lvl3pPr marL="1143000" indent="-228600" defTabSz="966788">
              <a:defRPr sz="1000" i="1">
                <a:solidFill>
                  <a:srgbClr val="000000"/>
                </a:solidFill>
                <a:latin typeface="Times New Roman" panose="02020603050405020304" pitchFamily="18" charset="0"/>
              </a:defRPr>
            </a:lvl3pPr>
            <a:lvl4pPr marL="1600200" indent="-228600" defTabSz="966788">
              <a:defRPr sz="1000" i="1">
                <a:solidFill>
                  <a:srgbClr val="000000"/>
                </a:solidFill>
                <a:latin typeface="Times New Roman" panose="02020603050405020304" pitchFamily="18" charset="0"/>
              </a:defRPr>
            </a:lvl4pPr>
            <a:lvl5pPr marL="2057400" indent="-228600" defTabSz="966788">
              <a:defRPr sz="1000" i="1">
                <a:solidFill>
                  <a:srgbClr val="000000"/>
                </a:solidFill>
                <a:latin typeface="Times New Roman" panose="02020603050405020304" pitchFamily="18" charset="0"/>
              </a:defRPr>
            </a:lvl5pPr>
            <a:lvl6pPr marL="2514600" indent="-228600" defTabSz="966788"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defTabSz="966788"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defTabSz="966788"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defTabSz="966788" eaLnBrk="0" fontAlgn="base" hangingPunct="0">
              <a:spcBef>
                <a:spcPct val="0"/>
              </a:spcBef>
              <a:spcAft>
                <a:spcPct val="0"/>
              </a:spcAft>
              <a:defRPr sz="1000" i="1">
                <a:solidFill>
                  <a:srgbClr val="000000"/>
                </a:solidFill>
                <a:latin typeface="Times New Roman" panose="02020603050405020304" pitchFamily="18" charset="0"/>
              </a:defRPr>
            </a:lvl9pPr>
          </a:lstStyle>
          <a:p>
            <a:fld id="{63EAAA12-2285-4649-8D60-187465A5FAE5}" type="slidenum">
              <a:rPr lang="en-US" altLang="en-US" sz="1300" i="0" smtClean="0"/>
              <a:pPr/>
              <a:t>35</a:t>
            </a:fld>
            <a:endParaRPr lang="en-US" altLang="en-US" sz="1300" i="0" smtClean="0"/>
          </a:p>
        </p:txBody>
      </p:sp>
      <p:sp>
        <p:nvSpPr>
          <p:cNvPr id="245763" name="Rectangle 2"/>
          <p:cNvSpPr>
            <a:spLocks noGrp="1" noRot="1" noChangeAspect="1" noChangeArrowheads="1" noTextEdit="1"/>
          </p:cNvSpPr>
          <p:nvPr>
            <p:ph type="sldImg"/>
          </p:nvPr>
        </p:nvSpPr>
        <p:spPr>
          <a:xfrm>
            <a:off x="1258888" y="720725"/>
            <a:ext cx="4800600" cy="3600450"/>
          </a:xfrm>
          <a:ln/>
        </p:spPr>
      </p:sp>
      <p:sp>
        <p:nvSpPr>
          <p:cNvPr id="245764" name="Rectangle 3"/>
          <p:cNvSpPr>
            <a:spLocks noGrp="1" noChangeArrowheads="1"/>
          </p:cNvSpPr>
          <p:nvPr>
            <p:ph type="body" idx="1"/>
          </p:nvPr>
        </p:nvSpPr>
        <p:spPr>
          <a:xfrm>
            <a:off x="731838" y="4560888"/>
            <a:ext cx="5851525" cy="4319587"/>
          </a:xfrm>
          <a:noFill/>
        </p:spPr>
        <p:txBody>
          <a:bodyPr/>
          <a:lstStyle/>
          <a:p>
            <a:pPr marL="228600" indent="-228600">
              <a:buFontTx/>
              <a:buAutoNum type="arabicPeriod"/>
            </a:pPr>
            <a:r>
              <a:rPr lang="en-US" altLang="en-US" smtClean="0"/>
              <a:t>Focused at rookeries along the coast eating seals</a:t>
            </a:r>
          </a:p>
          <a:p>
            <a:pPr marL="228600" indent="-228600">
              <a:buFontTx/>
              <a:buAutoNum type="arabicPeriod"/>
            </a:pPr>
            <a:endParaRPr lang="en-US" altLang="en-US" smtClean="0"/>
          </a:p>
          <a:p>
            <a:pPr marL="228600" indent="-228600">
              <a:buFontTx/>
              <a:buAutoNum type="arabicPeriod"/>
            </a:pPr>
            <a:r>
              <a:rPr lang="en-US" altLang="en-US" smtClean="0"/>
              <a:t>Spend a lot time there then move directly to another rookery</a:t>
            </a:r>
          </a:p>
          <a:p>
            <a:pPr marL="228600" indent="-228600">
              <a:buFontTx/>
              <a:buAutoNum type="arabicPeriod"/>
            </a:pPr>
            <a:endParaRPr lang="en-US" altLang="en-US" smtClean="0"/>
          </a:p>
          <a:p>
            <a:pPr marL="228600" indent="-228600">
              <a:buFontTx/>
              <a:buAutoNum type="arabicPeriod"/>
            </a:pPr>
            <a:r>
              <a:rPr lang="en-US" altLang="en-US" smtClean="0"/>
              <a:t>We can also see exactly when they leave and when they return</a:t>
            </a:r>
          </a:p>
          <a:p>
            <a:pPr marL="228600" indent="-228600">
              <a:buFontTx/>
              <a:buAutoNum type="arabicPeriod"/>
            </a:pPr>
            <a:endParaRPr lang="en-US" altLang="en-US" smtClean="0"/>
          </a:p>
          <a:p>
            <a:pPr marL="228600" indent="-228600">
              <a:buFontTx/>
              <a:buAutoNum type="arabicPeriod"/>
            </a:pPr>
            <a:r>
              <a:rPr lang="en-US" altLang="en-US" smtClean="0"/>
              <a:t>In many cases if they are not at one rookery they are at another</a:t>
            </a:r>
          </a:p>
          <a:p>
            <a:pPr marL="228600" indent="-228600">
              <a:buFontTx/>
              <a:buAutoNum type="arabicPeriod"/>
            </a:pPr>
            <a:endParaRPr lang="en-US" altLang="en-US" smtClean="0"/>
          </a:p>
          <a:p>
            <a:pPr marL="228600" indent="-228600">
              <a:buFontTx/>
              <a:buAutoNum type="arabicPeriod"/>
            </a:pPr>
            <a:r>
              <a:rPr lang="en-US" altLang="en-US" smtClean="0"/>
              <a:t>The acoustic tagging project is in the initial stages </a:t>
            </a:r>
          </a:p>
          <a:p>
            <a:pPr marL="228600" indent="-228600">
              <a:buFontTx/>
              <a:buAutoNum type="arabicPeriod"/>
            </a:pPr>
            <a:endParaRPr lang="en-US" altLang="en-US" smtClean="0"/>
          </a:p>
          <a:p>
            <a:pPr marL="228600" indent="-228600">
              <a:buFontTx/>
              <a:buAutoNum type="arabicPeriod"/>
            </a:pPr>
            <a:endParaRPr lang="en-US" altLang="en-US" smtClean="0"/>
          </a:p>
          <a:p>
            <a:pPr marL="228600" indent="-228600">
              <a:buFontTx/>
              <a:buAutoNum type="arabicPeriod"/>
            </a:pPr>
            <a:endParaRPr lang="en-US" altLang="en-US" smtClean="0"/>
          </a:p>
          <a:p>
            <a:pPr marL="228600" indent="-228600">
              <a:buFontTx/>
              <a:buAutoNum type="arabicPeriod"/>
            </a:pPr>
            <a:endParaRPr lang="en-US" altLang="en-US" smtClean="0"/>
          </a:p>
          <a:p>
            <a:pPr marL="228600" indent="-228600"/>
            <a:endParaRPr lang="en-US" altLang="en-US" smtClean="0"/>
          </a:p>
        </p:txBody>
      </p:sp>
    </p:spTree>
    <p:extLst>
      <p:ext uri="{BB962C8B-B14F-4D97-AF65-F5344CB8AC3E}">
        <p14:creationId xmlns:p14="http://schemas.microsoft.com/office/powerpoint/2010/main" val="18296618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lvl1pPr defTabSz="965200">
              <a:defRPr sz="1000" i="1">
                <a:solidFill>
                  <a:srgbClr val="000000"/>
                </a:solidFill>
                <a:latin typeface="Times New Roman" panose="02020603050405020304" pitchFamily="18" charset="0"/>
              </a:defRPr>
            </a:lvl1pPr>
            <a:lvl2pPr marL="742950" indent="-285750" defTabSz="965200">
              <a:defRPr sz="1000" i="1">
                <a:solidFill>
                  <a:srgbClr val="000000"/>
                </a:solidFill>
                <a:latin typeface="Times New Roman" panose="02020603050405020304" pitchFamily="18" charset="0"/>
              </a:defRPr>
            </a:lvl2pPr>
            <a:lvl3pPr marL="1143000" indent="-228600" defTabSz="965200">
              <a:defRPr sz="1000" i="1">
                <a:solidFill>
                  <a:srgbClr val="000000"/>
                </a:solidFill>
                <a:latin typeface="Times New Roman" panose="02020603050405020304" pitchFamily="18" charset="0"/>
              </a:defRPr>
            </a:lvl3pPr>
            <a:lvl4pPr marL="1600200" indent="-228600" defTabSz="965200">
              <a:defRPr sz="1000" i="1">
                <a:solidFill>
                  <a:srgbClr val="000000"/>
                </a:solidFill>
                <a:latin typeface="Times New Roman" panose="02020603050405020304" pitchFamily="18" charset="0"/>
              </a:defRPr>
            </a:lvl4pPr>
            <a:lvl5pPr marL="2057400" indent="-228600" defTabSz="965200">
              <a:defRPr sz="1000" i="1">
                <a:solidFill>
                  <a:srgbClr val="000000"/>
                </a:solidFill>
                <a:latin typeface="Times New Roman" panose="02020603050405020304" pitchFamily="18" charset="0"/>
              </a:defRPr>
            </a:lvl5pPr>
            <a:lvl6pPr marL="2514600" indent="-228600" defTabSz="9652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defTabSz="9652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defTabSz="9652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defTabSz="965200" eaLnBrk="0" fontAlgn="base" hangingPunct="0">
              <a:spcBef>
                <a:spcPct val="0"/>
              </a:spcBef>
              <a:spcAft>
                <a:spcPct val="0"/>
              </a:spcAft>
              <a:defRPr sz="1000" i="1">
                <a:solidFill>
                  <a:srgbClr val="000000"/>
                </a:solidFill>
                <a:latin typeface="Times New Roman" panose="02020603050405020304" pitchFamily="18" charset="0"/>
              </a:defRPr>
            </a:lvl9pPr>
          </a:lstStyle>
          <a:p>
            <a:fld id="{7D24F10A-DDB2-483E-AFA8-E75B325A7084}" type="slidenum">
              <a:rPr lang="en-US" altLang="en-US" sz="1200" i="0" smtClean="0"/>
              <a:pPr/>
              <a:t>36</a:t>
            </a:fld>
            <a:endParaRPr lang="en-US" altLang="en-US" sz="1200" i="0" smtClean="0"/>
          </a:p>
        </p:txBody>
      </p:sp>
      <p:sp>
        <p:nvSpPr>
          <p:cNvPr id="260099" name="Rectangle 2"/>
          <p:cNvSpPr>
            <a:spLocks noGrp="1" noRot="1" noChangeAspect="1" noChangeArrowheads="1" noTextEdit="1"/>
          </p:cNvSpPr>
          <p:nvPr>
            <p:ph type="sldImg"/>
          </p:nvPr>
        </p:nvSpPr>
        <p:spPr>
          <a:xfrm>
            <a:off x="1258888" y="720725"/>
            <a:ext cx="4800600" cy="3600450"/>
          </a:xfrm>
          <a:ln/>
        </p:spPr>
      </p:sp>
      <p:sp>
        <p:nvSpPr>
          <p:cNvPr id="260100"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1088831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defTabSz="966788">
              <a:defRPr sz="1000" i="1">
                <a:solidFill>
                  <a:srgbClr val="000000"/>
                </a:solidFill>
                <a:latin typeface="Times New Roman" panose="02020603050405020304" pitchFamily="18" charset="0"/>
              </a:defRPr>
            </a:lvl1pPr>
            <a:lvl2pPr marL="742950" indent="-285750" defTabSz="966788">
              <a:defRPr sz="1000" i="1">
                <a:solidFill>
                  <a:srgbClr val="000000"/>
                </a:solidFill>
                <a:latin typeface="Times New Roman" panose="02020603050405020304" pitchFamily="18" charset="0"/>
              </a:defRPr>
            </a:lvl2pPr>
            <a:lvl3pPr marL="1143000" indent="-228600" defTabSz="966788">
              <a:defRPr sz="1000" i="1">
                <a:solidFill>
                  <a:srgbClr val="000000"/>
                </a:solidFill>
                <a:latin typeface="Times New Roman" panose="02020603050405020304" pitchFamily="18" charset="0"/>
              </a:defRPr>
            </a:lvl3pPr>
            <a:lvl4pPr marL="1600200" indent="-228600" defTabSz="966788">
              <a:defRPr sz="1000" i="1">
                <a:solidFill>
                  <a:srgbClr val="000000"/>
                </a:solidFill>
                <a:latin typeface="Times New Roman" panose="02020603050405020304" pitchFamily="18" charset="0"/>
              </a:defRPr>
            </a:lvl4pPr>
            <a:lvl5pPr marL="2057400" indent="-228600" defTabSz="966788">
              <a:defRPr sz="1000" i="1">
                <a:solidFill>
                  <a:srgbClr val="000000"/>
                </a:solidFill>
                <a:latin typeface="Times New Roman" panose="02020603050405020304" pitchFamily="18" charset="0"/>
              </a:defRPr>
            </a:lvl5pPr>
            <a:lvl6pPr marL="2514600" indent="-228600" defTabSz="966788"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defTabSz="966788"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defTabSz="966788"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defTabSz="966788" eaLnBrk="0" fontAlgn="base" hangingPunct="0">
              <a:spcBef>
                <a:spcPct val="0"/>
              </a:spcBef>
              <a:spcAft>
                <a:spcPct val="0"/>
              </a:spcAft>
              <a:defRPr sz="1000" i="1">
                <a:solidFill>
                  <a:srgbClr val="000000"/>
                </a:solidFill>
                <a:latin typeface="Times New Roman" panose="02020603050405020304" pitchFamily="18" charset="0"/>
              </a:defRPr>
            </a:lvl9pPr>
          </a:lstStyle>
          <a:p>
            <a:fld id="{E65B2342-4AD8-469F-BEA7-329532BD1C69}" type="slidenum">
              <a:rPr lang="en-US" altLang="en-US" sz="1300" i="0">
                <a:solidFill>
                  <a:schemeClr val="tx1"/>
                </a:solidFill>
              </a:rPr>
              <a:pPr/>
              <a:t>38</a:t>
            </a:fld>
            <a:endParaRPr lang="en-US" altLang="en-US" sz="1300" i="0">
              <a:solidFill>
                <a:schemeClr val="tx1"/>
              </a:solidFill>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r>
              <a:rPr lang="en-US" altLang="en-US" dirty="0" smtClean="0"/>
              <a:t>Ocean Ecosystems are Vastly complex, dynamic environments. Difficult to Understand the Nature of Stability, Trophic linkages and Energy Flow</a:t>
            </a:r>
          </a:p>
        </p:txBody>
      </p:sp>
    </p:spTree>
    <p:extLst>
      <p:ext uri="{BB962C8B-B14F-4D97-AF65-F5344CB8AC3E}">
        <p14:creationId xmlns:p14="http://schemas.microsoft.com/office/powerpoint/2010/main" val="5257691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defTabSz="966788">
              <a:defRPr sz="1000" i="1">
                <a:solidFill>
                  <a:srgbClr val="000000"/>
                </a:solidFill>
                <a:latin typeface="Times New Roman" panose="02020603050405020304" pitchFamily="18" charset="0"/>
              </a:defRPr>
            </a:lvl1pPr>
            <a:lvl2pPr marL="742950" indent="-285750" defTabSz="966788">
              <a:defRPr sz="1000" i="1">
                <a:solidFill>
                  <a:srgbClr val="000000"/>
                </a:solidFill>
                <a:latin typeface="Times New Roman" panose="02020603050405020304" pitchFamily="18" charset="0"/>
              </a:defRPr>
            </a:lvl2pPr>
            <a:lvl3pPr marL="1143000" indent="-228600" defTabSz="966788">
              <a:defRPr sz="1000" i="1">
                <a:solidFill>
                  <a:srgbClr val="000000"/>
                </a:solidFill>
                <a:latin typeface="Times New Roman" panose="02020603050405020304" pitchFamily="18" charset="0"/>
              </a:defRPr>
            </a:lvl3pPr>
            <a:lvl4pPr marL="1600200" indent="-228600" defTabSz="966788">
              <a:defRPr sz="1000" i="1">
                <a:solidFill>
                  <a:srgbClr val="000000"/>
                </a:solidFill>
                <a:latin typeface="Times New Roman" panose="02020603050405020304" pitchFamily="18" charset="0"/>
              </a:defRPr>
            </a:lvl4pPr>
            <a:lvl5pPr marL="2057400" indent="-228600" defTabSz="966788">
              <a:defRPr sz="1000" i="1">
                <a:solidFill>
                  <a:srgbClr val="000000"/>
                </a:solidFill>
                <a:latin typeface="Times New Roman" panose="02020603050405020304" pitchFamily="18" charset="0"/>
              </a:defRPr>
            </a:lvl5pPr>
            <a:lvl6pPr marL="2514600" indent="-228600" defTabSz="966788"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defTabSz="966788"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defTabSz="966788"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defTabSz="966788" eaLnBrk="0" fontAlgn="base" hangingPunct="0">
              <a:spcBef>
                <a:spcPct val="0"/>
              </a:spcBef>
              <a:spcAft>
                <a:spcPct val="0"/>
              </a:spcAft>
              <a:defRPr sz="1000" i="1">
                <a:solidFill>
                  <a:srgbClr val="000000"/>
                </a:solidFill>
                <a:latin typeface="Times New Roman" panose="02020603050405020304" pitchFamily="18" charset="0"/>
              </a:defRPr>
            </a:lvl9pPr>
          </a:lstStyle>
          <a:p>
            <a:fld id="{AFBAF535-1BA4-47EB-906A-BDEBBEAAFDC9}" type="slidenum">
              <a:rPr lang="en-US" altLang="en-US" sz="1300" i="0">
                <a:solidFill>
                  <a:schemeClr val="tx1"/>
                </a:solidFill>
              </a:rPr>
              <a:pPr/>
              <a:t>39</a:t>
            </a:fld>
            <a:endParaRPr lang="en-US" altLang="en-US" sz="1300" i="0">
              <a:solidFill>
                <a:schemeClr val="tx1"/>
              </a:solidFill>
            </a:endParaRPr>
          </a:p>
        </p:txBody>
      </p:sp>
      <p:sp>
        <p:nvSpPr>
          <p:cNvPr id="12291" name="Rectangle 2"/>
          <p:cNvSpPr>
            <a:spLocks noGrp="1" noRot="1" noChangeAspect="1" noChangeArrowheads="1" noTextEdit="1"/>
          </p:cNvSpPr>
          <p:nvPr>
            <p:ph type="sldImg"/>
          </p:nvPr>
        </p:nvSpPr>
        <p:spPr>
          <a:xfrm>
            <a:off x="1258888" y="720725"/>
            <a:ext cx="4800600" cy="3600450"/>
          </a:xfrm>
          <a:ln/>
        </p:spPr>
      </p:sp>
      <p:sp>
        <p:nvSpPr>
          <p:cNvPr id="12292" name="Rectangle 3"/>
          <p:cNvSpPr>
            <a:spLocks noGrp="1" noChangeArrowheads="1"/>
          </p:cNvSpPr>
          <p:nvPr>
            <p:ph type="body" idx="1"/>
          </p:nvPr>
        </p:nvSpPr>
        <p:spPr>
          <a:noFill/>
        </p:spPr>
        <p:txBody>
          <a:bodyPr/>
          <a:lstStyle/>
          <a:p>
            <a:r>
              <a:rPr lang="en-US" altLang="en-US" smtClean="0"/>
              <a:t>Oceans are under intense pressure to satisfy expanding demands e to population growth</a:t>
            </a:r>
          </a:p>
          <a:p>
            <a:r>
              <a:rPr lang="en-US" altLang="en-US" smtClean="0"/>
              <a:t>Climate Change poses unknown threats to marine Ecosystems</a:t>
            </a:r>
          </a:p>
          <a:p>
            <a:r>
              <a:rPr lang="en-US" altLang="en-US" smtClean="0"/>
              <a:t>Requires monitoring</a:t>
            </a:r>
          </a:p>
        </p:txBody>
      </p:sp>
    </p:spTree>
    <p:extLst>
      <p:ext uri="{BB962C8B-B14F-4D97-AF65-F5344CB8AC3E}">
        <p14:creationId xmlns:p14="http://schemas.microsoft.com/office/powerpoint/2010/main" val="2449995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defTabSz="966788">
              <a:defRPr sz="1000" i="1">
                <a:solidFill>
                  <a:srgbClr val="000000"/>
                </a:solidFill>
                <a:latin typeface="Times New Roman" panose="02020603050405020304" pitchFamily="18" charset="0"/>
              </a:defRPr>
            </a:lvl1pPr>
            <a:lvl2pPr marL="742950" indent="-285750" defTabSz="966788">
              <a:defRPr sz="1000" i="1">
                <a:solidFill>
                  <a:srgbClr val="000000"/>
                </a:solidFill>
                <a:latin typeface="Times New Roman" panose="02020603050405020304" pitchFamily="18" charset="0"/>
              </a:defRPr>
            </a:lvl2pPr>
            <a:lvl3pPr marL="1143000" indent="-228600" defTabSz="966788">
              <a:defRPr sz="1000" i="1">
                <a:solidFill>
                  <a:srgbClr val="000000"/>
                </a:solidFill>
                <a:latin typeface="Times New Roman" panose="02020603050405020304" pitchFamily="18" charset="0"/>
              </a:defRPr>
            </a:lvl3pPr>
            <a:lvl4pPr marL="1600200" indent="-228600" defTabSz="966788">
              <a:defRPr sz="1000" i="1">
                <a:solidFill>
                  <a:srgbClr val="000000"/>
                </a:solidFill>
                <a:latin typeface="Times New Roman" panose="02020603050405020304" pitchFamily="18" charset="0"/>
              </a:defRPr>
            </a:lvl4pPr>
            <a:lvl5pPr marL="2057400" indent="-228600" defTabSz="966788">
              <a:defRPr sz="1000" i="1">
                <a:solidFill>
                  <a:srgbClr val="000000"/>
                </a:solidFill>
                <a:latin typeface="Times New Roman" panose="02020603050405020304" pitchFamily="18" charset="0"/>
              </a:defRPr>
            </a:lvl5pPr>
            <a:lvl6pPr marL="2514600" indent="-228600" defTabSz="966788"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defTabSz="966788"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defTabSz="966788"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defTabSz="966788" eaLnBrk="0" fontAlgn="base" hangingPunct="0">
              <a:spcBef>
                <a:spcPct val="0"/>
              </a:spcBef>
              <a:spcAft>
                <a:spcPct val="0"/>
              </a:spcAft>
              <a:defRPr sz="1000" i="1">
                <a:solidFill>
                  <a:srgbClr val="000000"/>
                </a:solidFill>
                <a:latin typeface="Times New Roman" panose="02020603050405020304" pitchFamily="18" charset="0"/>
              </a:defRPr>
            </a:lvl9pPr>
          </a:lstStyle>
          <a:p>
            <a:fld id="{E5481436-B8A6-427F-80A2-57B4A10692F5}" type="slidenum">
              <a:rPr lang="en-US" altLang="en-US" sz="1300" i="0">
                <a:solidFill>
                  <a:schemeClr val="tx1"/>
                </a:solidFill>
              </a:rPr>
              <a:pPr/>
              <a:t>43</a:t>
            </a:fld>
            <a:endParaRPr lang="en-US" altLang="en-US" sz="1300" i="0">
              <a:solidFill>
                <a:schemeClr val="tx1"/>
              </a:solidFill>
            </a:endParaRPr>
          </a:p>
        </p:txBody>
      </p:sp>
      <p:sp>
        <p:nvSpPr>
          <p:cNvPr id="70659"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482600">
              <a:defRPr sz="1000" i="1">
                <a:solidFill>
                  <a:srgbClr val="000000"/>
                </a:solidFill>
                <a:latin typeface="Times New Roman" panose="02020603050405020304" pitchFamily="18" charset="0"/>
              </a:defRPr>
            </a:lvl1pPr>
            <a:lvl2pPr marL="785813" indent="-303213" defTabSz="482600">
              <a:defRPr sz="1000" i="1">
                <a:solidFill>
                  <a:srgbClr val="000000"/>
                </a:solidFill>
                <a:latin typeface="Times New Roman" panose="02020603050405020304" pitchFamily="18" charset="0"/>
              </a:defRPr>
            </a:lvl2pPr>
            <a:lvl3pPr marL="1208088" indent="-241300" defTabSz="482600">
              <a:defRPr sz="1000" i="1">
                <a:solidFill>
                  <a:srgbClr val="000000"/>
                </a:solidFill>
                <a:latin typeface="Times New Roman" panose="02020603050405020304" pitchFamily="18" charset="0"/>
              </a:defRPr>
            </a:lvl3pPr>
            <a:lvl4pPr marL="1692275" indent="-242888" defTabSz="482600">
              <a:defRPr sz="1000" i="1">
                <a:solidFill>
                  <a:srgbClr val="000000"/>
                </a:solidFill>
                <a:latin typeface="Times New Roman" panose="02020603050405020304" pitchFamily="18" charset="0"/>
              </a:defRPr>
            </a:lvl4pPr>
            <a:lvl5pPr marL="2174875" indent="-241300" defTabSz="482600">
              <a:defRPr sz="1000" i="1">
                <a:solidFill>
                  <a:srgbClr val="000000"/>
                </a:solidFill>
                <a:latin typeface="Times New Roman" panose="02020603050405020304" pitchFamily="18" charset="0"/>
              </a:defRPr>
            </a:lvl5pPr>
            <a:lvl6pPr marL="2632075" indent="-241300" defTabSz="482600" eaLnBrk="0" fontAlgn="base" hangingPunct="0">
              <a:spcBef>
                <a:spcPct val="0"/>
              </a:spcBef>
              <a:spcAft>
                <a:spcPct val="0"/>
              </a:spcAft>
              <a:defRPr sz="1000" i="1">
                <a:solidFill>
                  <a:srgbClr val="000000"/>
                </a:solidFill>
                <a:latin typeface="Times New Roman" panose="02020603050405020304" pitchFamily="18" charset="0"/>
              </a:defRPr>
            </a:lvl6pPr>
            <a:lvl7pPr marL="3089275" indent="-241300" defTabSz="482600" eaLnBrk="0" fontAlgn="base" hangingPunct="0">
              <a:spcBef>
                <a:spcPct val="0"/>
              </a:spcBef>
              <a:spcAft>
                <a:spcPct val="0"/>
              </a:spcAft>
              <a:defRPr sz="1000" i="1">
                <a:solidFill>
                  <a:srgbClr val="000000"/>
                </a:solidFill>
                <a:latin typeface="Times New Roman" panose="02020603050405020304" pitchFamily="18" charset="0"/>
              </a:defRPr>
            </a:lvl7pPr>
            <a:lvl8pPr marL="3546475" indent="-241300" defTabSz="482600" eaLnBrk="0" fontAlgn="base" hangingPunct="0">
              <a:spcBef>
                <a:spcPct val="0"/>
              </a:spcBef>
              <a:spcAft>
                <a:spcPct val="0"/>
              </a:spcAft>
              <a:defRPr sz="1000" i="1">
                <a:solidFill>
                  <a:srgbClr val="000000"/>
                </a:solidFill>
                <a:latin typeface="Times New Roman" panose="02020603050405020304" pitchFamily="18" charset="0"/>
              </a:defRPr>
            </a:lvl8pPr>
            <a:lvl9pPr marL="4003675" indent="-241300" defTabSz="482600" eaLnBrk="0" fontAlgn="base" hangingPunct="0">
              <a:spcBef>
                <a:spcPct val="0"/>
              </a:spcBef>
              <a:spcAft>
                <a:spcPct val="0"/>
              </a:spcAft>
              <a:defRPr sz="1000" i="1">
                <a:solidFill>
                  <a:srgbClr val="000000"/>
                </a:solidFill>
                <a:latin typeface="Times New Roman" panose="02020603050405020304" pitchFamily="18" charset="0"/>
              </a:defRPr>
            </a:lvl9pPr>
          </a:lstStyle>
          <a:p>
            <a:pPr algn="r" eaLnBrk="1" hangingPunct="1"/>
            <a:fld id="{9332C064-9032-492E-93D5-721261AEA81F}" type="slidenum">
              <a:rPr lang="en-US" altLang="en-US" sz="1300" i="0">
                <a:solidFill>
                  <a:schemeClr val="tx1"/>
                </a:solidFill>
                <a:latin typeface="Arial" panose="020B0604020202020204" pitchFamily="34" charset="0"/>
                <a:ea typeface="ＭＳ Ｐゴシック" panose="020B0600070205080204" pitchFamily="34" charset="-128"/>
              </a:rPr>
              <a:pPr algn="r" eaLnBrk="1" hangingPunct="1"/>
              <a:t>43</a:t>
            </a:fld>
            <a:endParaRPr lang="en-US" altLang="en-US" sz="1300" i="0">
              <a:solidFill>
                <a:schemeClr val="tx1"/>
              </a:solidFill>
              <a:latin typeface="Arial" panose="020B0604020202020204" pitchFamily="34" charset="0"/>
              <a:ea typeface="ＭＳ Ｐゴシック" panose="020B0600070205080204" pitchFamily="34" charset="-128"/>
            </a:endParaRPr>
          </a:p>
        </p:txBody>
      </p:sp>
      <p:sp>
        <p:nvSpPr>
          <p:cNvPr id="70660" name="Rectangle 2"/>
          <p:cNvSpPr>
            <a:spLocks noGrp="1" noRot="1" noChangeAspect="1" noChangeArrowheads="1" noTextEdit="1"/>
          </p:cNvSpPr>
          <p:nvPr>
            <p:ph type="sldImg"/>
          </p:nvPr>
        </p:nvSpPr>
        <p:spPr>
          <a:ln/>
        </p:spPr>
      </p:sp>
      <p:sp>
        <p:nvSpPr>
          <p:cNvPr id="70661" name="Rectangle 3"/>
          <p:cNvSpPr>
            <a:spLocks noGrp="1" noChangeArrowheads="1"/>
          </p:cNvSpPr>
          <p:nvPr>
            <p:ph type="body" idx="1"/>
          </p:nvPr>
        </p:nvSpPr>
        <p:spPr>
          <a:xfrm>
            <a:off x="731838" y="4560888"/>
            <a:ext cx="5851525" cy="4319587"/>
          </a:xfrm>
          <a:noFill/>
        </p:spPr>
        <p:txBody>
          <a:bodyPr/>
          <a:lstStyle/>
          <a:p>
            <a:pPr defTabSz="457200">
              <a:spcBef>
                <a:spcPct val="0"/>
              </a:spcBef>
            </a:pPr>
            <a:r>
              <a:rPr lang="en-US" altLang="en-US" smtClean="0">
                <a:latin typeface="Arial" panose="020B0604020202020204" pitchFamily="34" charset="0"/>
              </a:rPr>
              <a:t>See divisions in aerial shot</a:t>
            </a:r>
          </a:p>
        </p:txBody>
      </p:sp>
    </p:spTree>
    <p:extLst>
      <p:ext uri="{BB962C8B-B14F-4D97-AF65-F5344CB8AC3E}">
        <p14:creationId xmlns:p14="http://schemas.microsoft.com/office/powerpoint/2010/main" val="29981657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4C9F99C9-E214-AF41-AD85-1A014568379B}" type="slidenum">
              <a:rPr lang="en-US" sz="1200"/>
              <a:pPr algn="r" eaLnBrk="1" hangingPunct="1"/>
              <a:t>45</a:t>
            </a:fld>
            <a:endParaRPr lang="en-US" sz="1200"/>
          </a:p>
        </p:txBody>
      </p:sp>
      <p:sp>
        <p:nvSpPr>
          <p:cNvPr id="4915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88284D64-1B33-FA48-9883-25D920F58AB7}" type="slidenum">
              <a:rPr lang="en-US" sz="1200"/>
              <a:pPr algn="r" eaLnBrk="1" hangingPunct="1"/>
              <a:t>45</a:t>
            </a:fld>
            <a:endParaRPr lang="en-US" sz="120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Made mention of this before – extremely abundant biomass of large predators – these are things that are vulnerable in other systems and lost. Superb place for asking questions about the ecological improtance of large predators – but it is so good that it is weird. As in many intellectual contexts – the focused study of aberrant structured systems can be incredibly insightful </a:t>
            </a:r>
          </a:p>
        </p:txBody>
      </p:sp>
    </p:spTree>
    <p:extLst>
      <p:ext uri="{BB962C8B-B14F-4D97-AF65-F5344CB8AC3E}">
        <p14:creationId xmlns:p14="http://schemas.microsoft.com/office/powerpoint/2010/main" val="22518108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E115F222-A6F2-184C-A5CD-BFEFBCCBEE7A}" type="slidenum">
              <a:rPr lang="en-US" sz="1200"/>
              <a:pPr algn="r" eaLnBrk="1" hangingPunct="1"/>
              <a:t>46</a:t>
            </a:fld>
            <a:endParaRPr lang="en-US" sz="1200"/>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ja-JP" altLang="en-US" dirty="0" smtClean="0">
                <a:latin typeface="Arial" charset="0"/>
              </a:rPr>
              <a:t>“</a:t>
            </a:r>
            <a:r>
              <a:rPr lang="en-US" altLang="ja-JP" dirty="0" smtClean="0">
                <a:latin typeface="Arial" charset="0"/>
              </a:rPr>
              <a:t>Pristine</a:t>
            </a:r>
            <a:r>
              <a:rPr lang="ja-JP" altLang="en-US" dirty="0" smtClean="0">
                <a:latin typeface="Arial" charset="0"/>
              </a:rPr>
              <a:t>”</a:t>
            </a:r>
            <a:r>
              <a:rPr lang="en-US" altLang="ja-JP" dirty="0">
                <a:latin typeface="Arial" charset="0"/>
              </a:rPr>
              <a:t>not just loos of these </a:t>
            </a:r>
            <a:r>
              <a:rPr lang="en-US" altLang="ja-JP" dirty="0" err="1">
                <a:latin typeface="Arial" charset="0"/>
              </a:rPr>
              <a:t>spp</a:t>
            </a:r>
            <a:r>
              <a:rPr lang="en-US" altLang="ja-JP" dirty="0">
                <a:latin typeface="Arial" charset="0"/>
              </a:rPr>
              <a:t>, but loss of some fundamental interactions that allow </a:t>
            </a:r>
          </a:p>
          <a:p>
            <a:pPr eaLnBrk="1" hangingPunct="1"/>
            <a:r>
              <a:rPr lang="en-US" dirty="0">
                <a:latin typeface="Arial" charset="0"/>
              </a:rPr>
              <a:t>Possible explanation properties of trophic transfer efficiency is wrong; basic laws of thermodynamics have been </a:t>
            </a:r>
            <a:r>
              <a:rPr lang="en-US" dirty="0" err="1">
                <a:latin typeface="Arial" charset="0"/>
              </a:rPr>
              <a:t>circumventred</a:t>
            </a:r>
            <a:r>
              <a:rPr lang="en-US" dirty="0">
                <a:latin typeface="Arial" charset="0"/>
              </a:rPr>
              <a:t> or – we are somehow looking at this system the wrong way. </a:t>
            </a:r>
          </a:p>
          <a:p>
            <a:pPr eaLnBrk="1" hangingPunct="1"/>
            <a:endParaRPr lang="en-US" dirty="0">
              <a:latin typeface="Arial" charset="0"/>
            </a:endParaRPr>
          </a:p>
          <a:p>
            <a:pPr eaLnBrk="1" hangingPunct="1"/>
            <a:r>
              <a:rPr lang="en-US" dirty="0">
                <a:latin typeface="Arial" charset="0"/>
              </a:rPr>
              <a:t>What I got to wondering was whether we were looking at these systems with eyes </a:t>
            </a:r>
            <a:r>
              <a:rPr lang="en-US" dirty="0" err="1">
                <a:latin typeface="Arial" charset="0"/>
              </a:rPr>
              <a:t>accostemed</a:t>
            </a:r>
            <a:r>
              <a:rPr lang="en-US" dirty="0">
                <a:latin typeface="Arial" charset="0"/>
              </a:rPr>
              <a:t> to seeing and studying coral reef communities in HI, FL, and </a:t>
            </a:r>
            <a:r>
              <a:rPr lang="en-US" dirty="0" err="1">
                <a:latin typeface="Arial" charset="0"/>
              </a:rPr>
              <a:t>carriebean</a:t>
            </a:r>
            <a:r>
              <a:rPr lang="en-US" dirty="0">
                <a:latin typeface="Arial" charset="0"/>
              </a:rPr>
              <a:t> where there large bodied predators were gone or one the way about the time that we started doing ecology underwater.</a:t>
            </a:r>
          </a:p>
          <a:p>
            <a:pPr eaLnBrk="1" hangingPunct="1"/>
            <a:endParaRPr lang="en-US" dirty="0">
              <a:latin typeface="Arial" charset="0"/>
            </a:endParaRPr>
          </a:p>
          <a:p>
            <a:pPr eaLnBrk="1" hangingPunct="1"/>
            <a:r>
              <a:rPr lang="en-US" dirty="0">
                <a:latin typeface="Arial" charset="0"/>
              </a:rPr>
              <a:t>Tools were developed in these other contexts</a:t>
            </a:r>
          </a:p>
        </p:txBody>
      </p:sp>
    </p:spTree>
    <p:extLst>
      <p:ext uri="{BB962C8B-B14F-4D97-AF65-F5344CB8AC3E}">
        <p14:creationId xmlns:p14="http://schemas.microsoft.com/office/powerpoint/2010/main" val="35485450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Rot="1" noChangeAspect="1" noChangeArrowheads="1" noTextEdit="1"/>
          </p:cNvSpPr>
          <p:nvPr>
            <p:ph type="sldImg"/>
          </p:nvPr>
        </p:nvSpPr>
        <p:spPr>
          <a:ln/>
        </p:spPr>
      </p:sp>
      <p:sp>
        <p:nvSpPr>
          <p:cNvPr id="6144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rPr>
              <a:t>Chose 3 most common large predators. 2 sharks and 1 equally toothy telost predator. all sampled in the reef environemnt. Make up 85% of large fish biomass. Sampled all of these predators in the reefs where fish surevys had taken place</a:t>
            </a:r>
          </a:p>
        </p:txBody>
      </p:sp>
    </p:spTree>
    <p:extLst>
      <p:ext uri="{BB962C8B-B14F-4D97-AF65-F5344CB8AC3E}">
        <p14:creationId xmlns:p14="http://schemas.microsoft.com/office/powerpoint/2010/main" val="30571843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50BB40D5-5B33-184D-8839-2C0DC5D0E5D7}" type="slidenum">
              <a:rPr lang="en-US" sz="1200"/>
              <a:pPr algn="r" eaLnBrk="1" hangingPunct="1"/>
              <a:t>48</a:t>
            </a:fld>
            <a:endParaRPr lang="en-US" sz="1200"/>
          </a:p>
        </p:txBody>
      </p:sp>
      <p:sp>
        <p:nvSpPr>
          <p:cNvPr id="716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EC58CA31-C720-624A-B36D-0D172E754FCD}" type="slidenum">
              <a:rPr lang="en-US" sz="1200"/>
              <a:pPr algn="r" eaLnBrk="1" hangingPunct="1"/>
              <a:t>48</a:t>
            </a:fld>
            <a:endParaRPr lang="en-US" sz="120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Mirror invert</a:t>
            </a:r>
          </a:p>
          <a:p>
            <a:pPr eaLnBrk="1" hangingPunct="1"/>
            <a:endParaRPr lang="en-US">
              <a:latin typeface="Arial" charset="0"/>
            </a:endParaRPr>
          </a:p>
          <a:p>
            <a:pPr eaLnBrk="1" hangingPunct="1"/>
            <a:r>
              <a:rPr lang="en-US">
                <a:latin typeface="Arial" charset="0"/>
              </a:rPr>
              <a:t>Way we go about mapping – most iformative for looking @ spatial coupling has been C13</a:t>
            </a:r>
          </a:p>
          <a:p>
            <a:pPr eaLnBrk="1" hangingPunct="1"/>
            <a:endParaRPr lang="en-US">
              <a:latin typeface="Arial" charset="0"/>
            </a:endParaRPr>
          </a:p>
          <a:p>
            <a:pPr eaLnBrk="1" hangingPunct="1"/>
            <a:r>
              <a:rPr lang="en-US">
                <a:latin typeface="Arial" charset="0"/>
              </a:rPr>
              <a:t>Convienently gradient of C13 more negative values obtained moving; owing to difference in carbon fixation of primary producers in these different systems. Use these signals to determine where predators eating and thus which communities they connect</a:t>
            </a:r>
          </a:p>
        </p:txBody>
      </p:sp>
    </p:spTree>
    <p:extLst>
      <p:ext uri="{BB962C8B-B14F-4D97-AF65-F5344CB8AC3E}">
        <p14:creationId xmlns:p14="http://schemas.microsoft.com/office/powerpoint/2010/main" val="3372272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txBox="1">
            <a:spLocks noGrp="1" noChangeArrowheads="1"/>
          </p:cNvSpPr>
          <p:nvPr/>
        </p:nvSpPr>
        <p:spPr bwMode="auto">
          <a:xfrm>
            <a:off x="4144963" y="9121775"/>
            <a:ext cx="3170237"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nchor="b"/>
          <a:lstStyle>
            <a:lvl1pPr defTabSz="966788">
              <a:defRPr sz="1000" i="1">
                <a:solidFill>
                  <a:srgbClr val="000000"/>
                </a:solidFill>
                <a:latin typeface="Times New Roman" panose="02020603050405020304" pitchFamily="18" charset="0"/>
              </a:defRPr>
            </a:lvl1pPr>
            <a:lvl2pPr marL="742950" indent="-285750" defTabSz="966788">
              <a:defRPr sz="1000" i="1">
                <a:solidFill>
                  <a:srgbClr val="000000"/>
                </a:solidFill>
                <a:latin typeface="Times New Roman" panose="02020603050405020304" pitchFamily="18" charset="0"/>
              </a:defRPr>
            </a:lvl2pPr>
            <a:lvl3pPr marL="1143000" indent="-228600" defTabSz="966788">
              <a:defRPr sz="1000" i="1">
                <a:solidFill>
                  <a:srgbClr val="000000"/>
                </a:solidFill>
                <a:latin typeface="Times New Roman" panose="02020603050405020304" pitchFamily="18" charset="0"/>
              </a:defRPr>
            </a:lvl3pPr>
            <a:lvl4pPr marL="1600200" indent="-228600" defTabSz="966788">
              <a:defRPr sz="1000" i="1">
                <a:solidFill>
                  <a:srgbClr val="000000"/>
                </a:solidFill>
                <a:latin typeface="Times New Roman" panose="02020603050405020304" pitchFamily="18" charset="0"/>
              </a:defRPr>
            </a:lvl4pPr>
            <a:lvl5pPr marL="2057400" indent="-228600" defTabSz="966788">
              <a:defRPr sz="1000" i="1">
                <a:solidFill>
                  <a:srgbClr val="000000"/>
                </a:solidFill>
                <a:latin typeface="Times New Roman" panose="02020603050405020304" pitchFamily="18" charset="0"/>
              </a:defRPr>
            </a:lvl5pPr>
            <a:lvl6pPr marL="2514600" indent="-228600" defTabSz="966788"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defTabSz="966788"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defTabSz="966788"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defTabSz="966788" eaLnBrk="0" fontAlgn="base" hangingPunct="0">
              <a:spcBef>
                <a:spcPct val="0"/>
              </a:spcBef>
              <a:spcAft>
                <a:spcPct val="0"/>
              </a:spcAft>
              <a:defRPr sz="1000" i="1">
                <a:solidFill>
                  <a:srgbClr val="000000"/>
                </a:solidFill>
                <a:latin typeface="Times New Roman" panose="02020603050405020304" pitchFamily="18" charset="0"/>
              </a:defRPr>
            </a:lvl9pPr>
          </a:lstStyle>
          <a:p>
            <a:pPr algn="r"/>
            <a:fld id="{903ABA4C-35C4-4CC8-AB65-5BF233879549}" type="slidenum">
              <a:rPr lang="en-US" altLang="en-US" sz="1300" i="0">
                <a:solidFill>
                  <a:schemeClr val="tx1"/>
                </a:solidFill>
              </a:rPr>
              <a:pPr algn="r"/>
              <a:t>4</a:t>
            </a:fld>
            <a:endParaRPr lang="en-US" altLang="en-US" sz="1300" i="0">
              <a:solidFill>
                <a:schemeClr val="tx1"/>
              </a:solidFill>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p:spPr>
        <p:txBody>
          <a:bodyPr/>
          <a:lstStyle/>
          <a:p>
            <a:r>
              <a:rPr lang="en-US" altLang="en-US" smtClean="0"/>
              <a:t>Ocean Ecosystems are Vastly complex, dynamic environments. Difficult to Understand the Nature of Stability, Trophic linkages and Energy Flow</a:t>
            </a:r>
          </a:p>
        </p:txBody>
      </p:sp>
    </p:spTree>
    <p:extLst>
      <p:ext uri="{BB962C8B-B14F-4D97-AF65-F5344CB8AC3E}">
        <p14:creationId xmlns:p14="http://schemas.microsoft.com/office/powerpoint/2010/main" val="20992396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79D9A94-A5F5-9F4D-9C7A-87554884ADFD}" type="slidenum">
              <a:rPr lang="en-US" sz="1200"/>
              <a:pPr eaLnBrk="1" hangingPunct="1"/>
              <a:t>49</a:t>
            </a:fld>
            <a:endParaRPr lang="en-US" sz="1200"/>
          </a:p>
        </p:txBody>
      </p:sp>
      <p:sp>
        <p:nvSpPr>
          <p:cNvPr id="6963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6B80EC72-10E5-9440-BA33-7251EDDD72E8}" type="slidenum">
              <a:rPr lang="en-US" sz="1200"/>
              <a:pPr algn="r" eaLnBrk="1" hangingPunct="1"/>
              <a:t>49</a:t>
            </a:fld>
            <a:endParaRPr lang="en-US" sz="120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Mixing model that uses a bayesian framework to quantitativley interpret these patterns incorporate error structure around isotopic measurements of predators and commnity source values and estimate the contributions of sources to a predator. Outputs posterior probability distribution tell us what predicted contribution from different sources to a focal species – or essentially how much of its biomass is predicted to have been built from the different energy sources you identify. Higher values represent the most important source contributions.</a:t>
            </a:r>
          </a:p>
          <a:p>
            <a:pPr eaLnBrk="1" hangingPunct="1"/>
            <a:endParaRPr lang="en-US">
              <a:latin typeface="Arial" charset="0"/>
            </a:endParaRPr>
          </a:p>
          <a:p>
            <a:pPr eaLnBrk="1" hangingPunct="1"/>
            <a:r>
              <a:rPr lang="en-US">
                <a:latin typeface="Arial" charset="0"/>
              </a:rPr>
              <a:t>Examine blacktip. Well behaved reef fish. ~90reef, 10 lagoon, very small fraction from offshore.</a:t>
            </a:r>
          </a:p>
          <a:p>
            <a:pPr eaLnBrk="1" hangingPunct="1"/>
            <a:endParaRPr lang="en-US">
              <a:latin typeface="Arial" charset="0"/>
            </a:endParaRPr>
          </a:p>
          <a:p>
            <a:pPr eaLnBrk="1" hangingPunct="1"/>
            <a:r>
              <a:rPr lang="en-US">
                <a:latin typeface="Arial" charset="0"/>
              </a:rPr>
              <a:t>Other end of spectrum is grey reef. Only ~10  reef environmet. Around 90% energy comes from.</a:t>
            </a:r>
          </a:p>
          <a:p>
            <a:pPr eaLnBrk="1" hangingPunct="1"/>
            <a:endParaRPr lang="en-US">
              <a:latin typeface="Arial" charset="0"/>
            </a:endParaRPr>
          </a:p>
          <a:p>
            <a:pPr eaLnBrk="1" hangingPunct="1"/>
            <a:r>
              <a:rPr lang="en-US">
                <a:latin typeface="Arial" charset="0"/>
              </a:rPr>
              <a:t>Help visualize these connections – think about their significance to conservation to ecology or conservation.</a:t>
            </a:r>
          </a:p>
          <a:p>
            <a:pPr eaLnBrk="1" hangingPunct="1"/>
            <a:endParaRPr lang="en-US">
              <a:latin typeface="Arial" charset="0"/>
            </a:endParaRPr>
          </a:p>
          <a:p>
            <a:pPr eaLnBrk="1" hangingPunct="1"/>
            <a:r>
              <a:rPr lang="en-US">
                <a:latin typeface="Arial" charset="0"/>
              </a:rPr>
              <a:t>Example application to conserve: consider grey reef. Much talk about ES based management practice habitat based management. Coral reef reserve under assumption we are protecting a coral reef community. Draw a boundary around these systems and then harvest as usual (or potentially intensify) in these external areas. data tells a grey reef shark would not profit from such a policy. 2</a:t>
            </a:r>
            <a:r>
              <a:rPr lang="en-US" baseline="30000">
                <a:latin typeface="Arial" charset="0"/>
              </a:rPr>
              <a:t>nd</a:t>
            </a:r>
            <a:r>
              <a:rPr lang="en-US">
                <a:latin typeface="Arial" charset="0"/>
              </a:rPr>
              <a:t> most abundant fish in the reef (biomass). Uses and needs energy from the pelagic environment. Unless we realize these cryptic linkages exists scrathc our heads as grey reefs disappeared from our system. Scratch our heads sharks numbers in these reserves dropped. Loss of the animal – this predator improtant extra-consumptive ties to these systems that would be lost</a:t>
            </a:r>
          </a:p>
        </p:txBody>
      </p:sp>
    </p:spTree>
    <p:extLst>
      <p:ext uri="{BB962C8B-B14F-4D97-AF65-F5344CB8AC3E}">
        <p14:creationId xmlns:p14="http://schemas.microsoft.com/office/powerpoint/2010/main" val="27328508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defTabSz="966788">
              <a:defRPr sz="1000" i="1">
                <a:solidFill>
                  <a:srgbClr val="000000"/>
                </a:solidFill>
                <a:latin typeface="Times New Roman" panose="02020603050405020304" pitchFamily="18" charset="0"/>
              </a:defRPr>
            </a:lvl1pPr>
            <a:lvl2pPr marL="742950" indent="-285750" defTabSz="966788">
              <a:defRPr sz="1000" i="1">
                <a:solidFill>
                  <a:srgbClr val="000000"/>
                </a:solidFill>
                <a:latin typeface="Times New Roman" panose="02020603050405020304" pitchFamily="18" charset="0"/>
              </a:defRPr>
            </a:lvl2pPr>
            <a:lvl3pPr marL="1143000" indent="-228600" defTabSz="966788">
              <a:defRPr sz="1000" i="1">
                <a:solidFill>
                  <a:srgbClr val="000000"/>
                </a:solidFill>
                <a:latin typeface="Times New Roman" panose="02020603050405020304" pitchFamily="18" charset="0"/>
              </a:defRPr>
            </a:lvl3pPr>
            <a:lvl4pPr marL="1600200" indent="-228600" defTabSz="966788">
              <a:defRPr sz="1000" i="1">
                <a:solidFill>
                  <a:srgbClr val="000000"/>
                </a:solidFill>
                <a:latin typeface="Times New Roman" panose="02020603050405020304" pitchFamily="18" charset="0"/>
              </a:defRPr>
            </a:lvl4pPr>
            <a:lvl5pPr marL="2057400" indent="-228600" defTabSz="966788">
              <a:defRPr sz="1000" i="1">
                <a:solidFill>
                  <a:srgbClr val="000000"/>
                </a:solidFill>
                <a:latin typeface="Times New Roman" panose="02020603050405020304" pitchFamily="18" charset="0"/>
              </a:defRPr>
            </a:lvl5pPr>
            <a:lvl6pPr marL="2514600" indent="-228600" defTabSz="966788"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defTabSz="966788"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defTabSz="966788"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defTabSz="966788" eaLnBrk="0" fontAlgn="base" hangingPunct="0">
              <a:spcBef>
                <a:spcPct val="0"/>
              </a:spcBef>
              <a:spcAft>
                <a:spcPct val="0"/>
              </a:spcAft>
              <a:defRPr sz="1000" i="1">
                <a:solidFill>
                  <a:srgbClr val="000000"/>
                </a:solidFill>
                <a:latin typeface="Times New Roman" panose="02020603050405020304" pitchFamily="18" charset="0"/>
              </a:defRPr>
            </a:lvl9pPr>
          </a:lstStyle>
          <a:p>
            <a:fld id="{6D3D9C90-5F72-4EB4-A1A2-FD6E54486B45}" type="slidenum">
              <a:rPr lang="en-US" altLang="en-US" sz="1300" i="0">
                <a:solidFill>
                  <a:schemeClr val="tx1"/>
                </a:solidFill>
              </a:rPr>
              <a:pPr/>
              <a:t>52</a:t>
            </a:fld>
            <a:endParaRPr lang="en-US" altLang="en-US" sz="1300" i="0">
              <a:solidFill>
                <a:schemeClr val="tx1"/>
              </a:solidFill>
            </a:endParaRPr>
          </a:p>
        </p:txBody>
      </p:sp>
      <p:sp>
        <p:nvSpPr>
          <p:cNvPr id="29699" name="Slide Image Placeholder 1"/>
          <p:cNvSpPr>
            <a:spLocks noGrp="1" noRot="1" noChangeAspect="1" noTextEdit="1"/>
          </p:cNvSpPr>
          <p:nvPr>
            <p:ph type="sldImg"/>
          </p:nvPr>
        </p:nvSpPr>
        <p:spPr>
          <a:ln/>
        </p:spPr>
      </p:sp>
      <p:sp>
        <p:nvSpPr>
          <p:cNvPr id="29700" name="Notes Placeholder 2"/>
          <p:cNvSpPr>
            <a:spLocks noGrp="1"/>
          </p:cNvSpPr>
          <p:nvPr>
            <p:ph type="body" idx="1"/>
          </p:nvPr>
        </p:nvSpPr>
        <p:spPr>
          <a:xfrm>
            <a:off x="731838" y="4560888"/>
            <a:ext cx="5851525" cy="4319587"/>
          </a:xfrm>
          <a:noFill/>
        </p:spPr>
        <p:txBody>
          <a:bodyPr/>
          <a:lstStyle/>
          <a:p>
            <a:pPr>
              <a:spcBef>
                <a:spcPct val="0"/>
              </a:spcBef>
            </a:pPr>
            <a:r>
              <a:rPr lang="en-US" altLang="en-US" smtClean="0"/>
              <a:t>Tagging platform</a:t>
            </a:r>
          </a:p>
        </p:txBody>
      </p:sp>
      <p:sp>
        <p:nvSpPr>
          <p:cNvPr id="29701"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sz="1000" i="1">
                <a:solidFill>
                  <a:srgbClr val="000000"/>
                </a:solidFill>
                <a:latin typeface="Times New Roman" panose="02020603050405020304" pitchFamily="18" charset="0"/>
              </a:defRPr>
            </a:lvl1pPr>
            <a:lvl2pPr marL="785813" indent="-303213" defTabSz="966788">
              <a:defRPr sz="1000" i="1">
                <a:solidFill>
                  <a:srgbClr val="000000"/>
                </a:solidFill>
                <a:latin typeface="Times New Roman" panose="02020603050405020304" pitchFamily="18" charset="0"/>
              </a:defRPr>
            </a:lvl2pPr>
            <a:lvl3pPr marL="1208088" indent="-241300" defTabSz="966788">
              <a:defRPr sz="1000" i="1">
                <a:solidFill>
                  <a:srgbClr val="000000"/>
                </a:solidFill>
                <a:latin typeface="Times New Roman" panose="02020603050405020304" pitchFamily="18" charset="0"/>
              </a:defRPr>
            </a:lvl3pPr>
            <a:lvl4pPr marL="1692275" indent="-242888" defTabSz="966788">
              <a:defRPr sz="1000" i="1">
                <a:solidFill>
                  <a:srgbClr val="000000"/>
                </a:solidFill>
                <a:latin typeface="Times New Roman" panose="02020603050405020304" pitchFamily="18" charset="0"/>
              </a:defRPr>
            </a:lvl4pPr>
            <a:lvl5pPr marL="2174875" indent="-241300" defTabSz="966788">
              <a:defRPr sz="1000" i="1">
                <a:solidFill>
                  <a:srgbClr val="000000"/>
                </a:solidFill>
                <a:latin typeface="Times New Roman" panose="02020603050405020304" pitchFamily="18" charset="0"/>
              </a:defRPr>
            </a:lvl5pPr>
            <a:lvl6pPr marL="2632075" indent="-241300" defTabSz="966788" eaLnBrk="0" fontAlgn="base" hangingPunct="0">
              <a:spcBef>
                <a:spcPct val="0"/>
              </a:spcBef>
              <a:spcAft>
                <a:spcPct val="0"/>
              </a:spcAft>
              <a:defRPr sz="1000" i="1">
                <a:solidFill>
                  <a:srgbClr val="000000"/>
                </a:solidFill>
                <a:latin typeface="Times New Roman" panose="02020603050405020304" pitchFamily="18" charset="0"/>
              </a:defRPr>
            </a:lvl6pPr>
            <a:lvl7pPr marL="3089275" indent="-241300" defTabSz="966788" eaLnBrk="0" fontAlgn="base" hangingPunct="0">
              <a:spcBef>
                <a:spcPct val="0"/>
              </a:spcBef>
              <a:spcAft>
                <a:spcPct val="0"/>
              </a:spcAft>
              <a:defRPr sz="1000" i="1">
                <a:solidFill>
                  <a:srgbClr val="000000"/>
                </a:solidFill>
                <a:latin typeface="Times New Roman" panose="02020603050405020304" pitchFamily="18" charset="0"/>
              </a:defRPr>
            </a:lvl7pPr>
            <a:lvl8pPr marL="3546475" indent="-241300" defTabSz="966788" eaLnBrk="0" fontAlgn="base" hangingPunct="0">
              <a:spcBef>
                <a:spcPct val="0"/>
              </a:spcBef>
              <a:spcAft>
                <a:spcPct val="0"/>
              </a:spcAft>
              <a:defRPr sz="1000" i="1">
                <a:solidFill>
                  <a:srgbClr val="000000"/>
                </a:solidFill>
                <a:latin typeface="Times New Roman" panose="02020603050405020304" pitchFamily="18" charset="0"/>
              </a:defRPr>
            </a:lvl8pPr>
            <a:lvl9pPr marL="4003675" indent="-241300" defTabSz="966788" eaLnBrk="0" fontAlgn="base" hangingPunct="0">
              <a:spcBef>
                <a:spcPct val="0"/>
              </a:spcBef>
              <a:spcAft>
                <a:spcPct val="0"/>
              </a:spcAft>
              <a:defRPr sz="1000" i="1">
                <a:solidFill>
                  <a:srgbClr val="000000"/>
                </a:solidFill>
                <a:latin typeface="Times New Roman" panose="02020603050405020304" pitchFamily="18" charset="0"/>
              </a:defRPr>
            </a:lvl9pPr>
          </a:lstStyle>
          <a:p>
            <a:pPr algn="r" eaLnBrk="1" hangingPunct="1"/>
            <a:fld id="{0FF4A5D9-F00D-4B33-8E5E-E85A42055732}" type="slidenum">
              <a:rPr lang="en-US" altLang="en-US" sz="1300" i="0">
                <a:solidFill>
                  <a:schemeClr val="tx1"/>
                </a:solidFill>
                <a:latin typeface="Calibri" panose="020F0502020204030204" pitchFamily="34" charset="0"/>
              </a:rPr>
              <a:pPr algn="r" eaLnBrk="1" hangingPunct="1"/>
              <a:t>52</a:t>
            </a:fld>
            <a:endParaRPr lang="en-US" altLang="en-US" sz="1300" i="0">
              <a:solidFill>
                <a:schemeClr val="tx1"/>
              </a:solidFill>
              <a:latin typeface="Calibri" panose="020F0502020204030204" pitchFamily="34" charset="0"/>
            </a:endParaRPr>
          </a:p>
        </p:txBody>
      </p:sp>
    </p:spTree>
    <p:extLst>
      <p:ext uri="{BB962C8B-B14F-4D97-AF65-F5344CB8AC3E}">
        <p14:creationId xmlns:p14="http://schemas.microsoft.com/office/powerpoint/2010/main" val="25323469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defTabSz="966788">
              <a:defRPr sz="1000" i="1">
                <a:solidFill>
                  <a:srgbClr val="000000"/>
                </a:solidFill>
                <a:latin typeface="Times New Roman" panose="02020603050405020304" pitchFamily="18" charset="0"/>
              </a:defRPr>
            </a:lvl1pPr>
            <a:lvl2pPr marL="742950" indent="-285750" defTabSz="966788">
              <a:defRPr sz="1000" i="1">
                <a:solidFill>
                  <a:srgbClr val="000000"/>
                </a:solidFill>
                <a:latin typeface="Times New Roman" panose="02020603050405020304" pitchFamily="18" charset="0"/>
              </a:defRPr>
            </a:lvl2pPr>
            <a:lvl3pPr marL="1143000" indent="-228600" defTabSz="966788">
              <a:defRPr sz="1000" i="1">
                <a:solidFill>
                  <a:srgbClr val="000000"/>
                </a:solidFill>
                <a:latin typeface="Times New Roman" panose="02020603050405020304" pitchFamily="18" charset="0"/>
              </a:defRPr>
            </a:lvl3pPr>
            <a:lvl4pPr marL="1600200" indent="-228600" defTabSz="966788">
              <a:defRPr sz="1000" i="1">
                <a:solidFill>
                  <a:srgbClr val="000000"/>
                </a:solidFill>
                <a:latin typeface="Times New Roman" panose="02020603050405020304" pitchFamily="18" charset="0"/>
              </a:defRPr>
            </a:lvl4pPr>
            <a:lvl5pPr marL="2057400" indent="-228600" defTabSz="966788">
              <a:defRPr sz="1000" i="1">
                <a:solidFill>
                  <a:srgbClr val="000000"/>
                </a:solidFill>
                <a:latin typeface="Times New Roman" panose="02020603050405020304" pitchFamily="18" charset="0"/>
              </a:defRPr>
            </a:lvl5pPr>
            <a:lvl6pPr marL="2514600" indent="-228600" defTabSz="966788"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defTabSz="966788"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defTabSz="966788"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defTabSz="966788" eaLnBrk="0" fontAlgn="base" hangingPunct="0">
              <a:spcBef>
                <a:spcPct val="0"/>
              </a:spcBef>
              <a:spcAft>
                <a:spcPct val="0"/>
              </a:spcAft>
              <a:defRPr sz="1000" i="1">
                <a:solidFill>
                  <a:srgbClr val="000000"/>
                </a:solidFill>
                <a:latin typeface="Times New Roman" panose="02020603050405020304" pitchFamily="18" charset="0"/>
              </a:defRPr>
            </a:lvl9pPr>
          </a:lstStyle>
          <a:p>
            <a:fld id="{CF66FF08-AA26-4F88-99DA-B518CEEFC152}" type="slidenum">
              <a:rPr lang="en-US" altLang="en-US" sz="1300" i="0">
                <a:solidFill>
                  <a:schemeClr val="tx1"/>
                </a:solidFill>
              </a:rPr>
              <a:pPr/>
              <a:t>57</a:t>
            </a:fld>
            <a:endParaRPr lang="en-US" altLang="en-US" sz="1300" i="0">
              <a:solidFill>
                <a:schemeClr val="tx1"/>
              </a:solidFill>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r>
              <a:rPr lang="en-US" altLang="en-US" smtClean="0"/>
              <a:t>The simple quesiton is Can we monitor Apex predators in real time- can we build a “wired ocean”</a:t>
            </a:r>
          </a:p>
        </p:txBody>
      </p:sp>
    </p:spTree>
    <p:extLst>
      <p:ext uri="{BB962C8B-B14F-4D97-AF65-F5344CB8AC3E}">
        <p14:creationId xmlns:p14="http://schemas.microsoft.com/office/powerpoint/2010/main" val="22364469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defTabSz="966788">
              <a:defRPr sz="1000" i="1">
                <a:solidFill>
                  <a:srgbClr val="000000"/>
                </a:solidFill>
                <a:latin typeface="Times New Roman" panose="02020603050405020304" pitchFamily="18" charset="0"/>
              </a:defRPr>
            </a:lvl1pPr>
            <a:lvl2pPr marL="742950" indent="-285750" defTabSz="966788">
              <a:defRPr sz="1000" i="1">
                <a:solidFill>
                  <a:srgbClr val="000000"/>
                </a:solidFill>
                <a:latin typeface="Times New Roman" panose="02020603050405020304" pitchFamily="18" charset="0"/>
              </a:defRPr>
            </a:lvl2pPr>
            <a:lvl3pPr marL="1143000" indent="-228600" defTabSz="966788">
              <a:defRPr sz="1000" i="1">
                <a:solidFill>
                  <a:srgbClr val="000000"/>
                </a:solidFill>
                <a:latin typeface="Times New Roman" panose="02020603050405020304" pitchFamily="18" charset="0"/>
              </a:defRPr>
            </a:lvl3pPr>
            <a:lvl4pPr marL="1600200" indent="-228600" defTabSz="966788">
              <a:defRPr sz="1000" i="1">
                <a:solidFill>
                  <a:srgbClr val="000000"/>
                </a:solidFill>
                <a:latin typeface="Times New Roman" panose="02020603050405020304" pitchFamily="18" charset="0"/>
              </a:defRPr>
            </a:lvl4pPr>
            <a:lvl5pPr marL="2057400" indent="-228600" defTabSz="966788">
              <a:defRPr sz="1000" i="1">
                <a:solidFill>
                  <a:srgbClr val="000000"/>
                </a:solidFill>
                <a:latin typeface="Times New Roman" panose="02020603050405020304" pitchFamily="18" charset="0"/>
              </a:defRPr>
            </a:lvl5pPr>
            <a:lvl6pPr marL="2514600" indent="-228600" defTabSz="966788"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defTabSz="966788"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defTabSz="966788"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defTabSz="966788" eaLnBrk="0" fontAlgn="base" hangingPunct="0">
              <a:spcBef>
                <a:spcPct val="0"/>
              </a:spcBef>
              <a:spcAft>
                <a:spcPct val="0"/>
              </a:spcAft>
              <a:defRPr sz="1000" i="1">
                <a:solidFill>
                  <a:srgbClr val="000000"/>
                </a:solidFill>
                <a:latin typeface="Times New Roman" panose="02020603050405020304" pitchFamily="18" charset="0"/>
              </a:defRPr>
            </a:lvl9pPr>
          </a:lstStyle>
          <a:p>
            <a:fld id="{C9980773-277D-4446-8E7C-7A9AE6B688B6}" type="slidenum">
              <a:rPr lang="en-US" altLang="en-US" sz="1300" i="0">
                <a:solidFill>
                  <a:schemeClr val="tx1"/>
                </a:solidFill>
              </a:rPr>
              <a:pPr/>
              <a:t>61</a:t>
            </a:fld>
            <a:endParaRPr lang="en-US" altLang="en-US" sz="1300" i="0">
              <a:solidFill>
                <a:schemeClr val="tx1"/>
              </a:solidFill>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r>
              <a:rPr lang="en-US" altLang="en-US" smtClean="0"/>
              <a:t>The glider used was called Carey after Frank Carey- and is equipped with a weather station and VR2C Vemco receivers integrated with the </a:t>
            </a:r>
          </a:p>
          <a:p>
            <a:r>
              <a:rPr lang="en-US" altLang="en-US" smtClean="0"/>
              <a:t>Glider controller to provide irridium uplinks of real time detections- so within 5’ or so.</a:t>
            </a:r>
          </a:p>
        </p:txBody>
      </p:sp>
    </p:spTree>
    <p:extLst>
      <p:ext uri="{BB962C8B-B14F-4D97-AF65-F5344CB8AC3E}">
        <p14:creationId xmlns:p14="http://schemas.microsoft.com/office/powerpoint/2010/main" val="1941735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defTabSz="966788">
              <a:defRPr sz="1000" i="1">
                <a:solidFill>
                  <a:srgbClr val="000000"/>
                </a:solidFill>
                <a:latin typeface="Times New Roman" panose="02020603050405020304" pitchFamily="18" charset="0"/>
              </a:defRPr>
            </a:lvl1pPr>
            <a:lvl2pPr marL="742950" indent="-285750" defTabSz="966788">
              <a:defRPr sz="1000" i="1">
                <a:solidFill>
                  <a:srgbClr val="000000"/>
                </a:solidFill>
                <a:latin typeface="Times New Roman" panose="02020603050405020304" pitchFamily="18" charset="0"/>
              </a:defRPr>
            </a:lvl2pPr>
            <a:lvl3pPr marL="1143000" indent="-228600" defTabSz="966788">
              <a:defRPr sz="1000" i="1">
                <a:solidFill>
                  <a:srgbClr val="000000"/>
                </a:solidFill>
                <a:latin typeface="Times New Roman" panose="02020603050405020304" pitchFamily="18" charset="0"/>
              </a:defRPr>
            </a:lvl3pPr>
            <a:lvl4pPr marL="1600200" indent="-228600" defTabSz="966788">
              <a:defRPr sz="1000" i="1">
                <a:solidFill>
                  <a:srgbClr val="000000"/>
                </a:solidFill>
                <a:latin typeface="Times New Roman" panose="02020603050405020304" pitchFamily="18" charset="0"/>
              </a:defRPr>
            </a:lvl4pPr>
            <a:lvl5pPr marL="2057400" indent="-228600" defTabSz="966788">
              <a:defRPr sz="1000" i="1">
                <a:solidFill>
                  <a:srgbClr val="000000"/>
                </a:solidFill>
                <a:latin typeface="Times New Roman" panose="02020603050405020304" pitchFamily="18" charset="0"/>
              </a:defRPr>
            </a:lvl5pPr>
            <a:lvl6pPr marL="2514600" indent="-228600" defTabSz="966788"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defTabSz="966788"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defTabSz="966788"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defTabSz="966788" eaLnBrk="0" fontAlgn="base" hangingPunct="0">
              <a:spcBef>
                <a:spcPct val="0"/>
              </a:spcBef>
              <a:spcAft>
                <a:spcPct val="0"/>
              </a:spcAft>
              <a:defRPr sz="1000" i="1">
                <a:solidFill>
                  <a:srgbClr val="000000"/>
                </a:solidFill>
                <a:latin typeface="Times New Roman" panose="02020603050405020304" pitchFamily="18" charset="0"/>
              </a:defRPr>
            </a:lvl9pPr>
          </a:lstStyle>
          <a:p>
            <a:fld id="{89BC7EDF-A83E-4CBF-BF46-27F2AC456D74}" type="slidenum">
              <a:rPr lang="en-US" altLang="en-US" sz="1300" i="0">
                <a:solidFill>
                  <a:schemeClr val="tx1"/>
                </a:solidFill>
              </a:rPr>
              <a:pPr/>
              <a:t>62</a:t>
            </a:fld>
            <a:endParaRPr lang="en-US" altLang="en-US" sz="1300" i="0">
              <a:solidFill>
                <a:schemeClr val="tx1"/>
              </a:solidFill>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r>
              <a:rPr lang="en-US" altLang="en-US" smtClean="0"/>
              <a:t>Test one was at Ano nuevo – December 2011- shown here is loweirn gthe glider with the VR2C cabled into the controller of the glider-and a independent VMT tag</a:t>
            </a:r>
          </a:p>
        </p:txBody>
      </p:sp>
    </p:spTree>
    <p:extLst>
      <p:ext uri="{BB962C8B-B14F-4D97-AF65-F5344CB8AC3E}">
        <p14:creationId xmlns:p14="http://schemas.microsoft.com/office/powerpoint/2010/main" val="40872498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defTabSz="966788">
              <a:defRPr sz="1000" i="1">
                <a:solidFill>
                  <a:srgbClr val="000000"/>
                </a:solidFill>
                <a:latin typeface="Times New Roman" panose="02020603050405020304" pitchFamily="18" charset="0"/>
              </a:defRPr>
            </a:lvl1pPr>
            <a:lvl2pPr marL="742950" indent="-285750" defTabSz="966788">
              <a:defRPr sz="1000" i="1">
                <a:solidFill>
                  <a:srgbClr val="000000"/>
                </a:solidFill>
                <a:latin typeface="Times New Roman" panose="02020603050405020304" pitchFamily="18" charset="0"/>
              </a:defRPr>
            </a:lvl2pPr>
            <a:lvl3pPr marL="1143000" indent="-228600" defTabSz="966788">
              <a:defRPr sz="1000" i="1">
                <a:solidFill>
                  <a:srgbClr val="000000"/>
                </a:solidFill>
                <a:latin typeface="Times New Roman" panose="02020603050405020304" pitchFamily="18" charset="0"/>
              </a:defRPr>
            </a:lvl3pPr>
            <a:lvl4pPr marL="1600200" indent="-228600" defTabSz="966788">
              <a:defRPr sz="1000" i="1">
                <a:solidFill>
                  <a:srgbClr val="000000"/>
                </a:solidFill>
                <a:latin typeface="Times New Roman" panose="02020603050405020304" pitchFamily="18" charset="0"/>
              </a:defRPr>
            </a:lvl4pPr>
            <a:lvl5pPr marL="2057400" indent="-228600" defTabSz="966788">
              <a:defRPr sz="1000" i="1">
                <a:solidFill>
                  <a:srgbClr val="000000"/>
                </a:solidFill>
                <a:latin typeface="Times New Roman" panose="02020603050405020304" pitchFamily="18" charset="0"/>
              </a:defRPr>
            </a:lvl5pPr>
            <a:lvl6pPr marL="2514600" indent="-228600" defTabSz="966788"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defTabSz="966788"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defTabSz="966788"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defTabSz="966788" eaLnBrk="0" fontAlgn="base" hangingPunct="0">
              <a:spcBef>
                <a:spcPct val="0"/>
              </a:spcBef>
              <a:spcAft>
                <a:spcPct val="0"/>
              </a:spcAft>
              <a:defRPr sz="1000" i="1">
                <a:solidFill>
                  <a:srgbClr val="000000"/>
                </a:solidFill>
                <a:latin typeface="Times New Roman" panose="02020603050405020304" pitchFamily="18" charset="0"/>
              </a:defRPr>
            </a:lvl9pPr>
          </a:lstStyle>
          <a:p>
            <a:fld id="{44923A70-C09A-4A7C-9059-95FA11ECA16E}" type="slidenum">
              <a:rPr lang="en-US" altLang="en-US" sz="1300" i="0">
                <a:solidFill>
                  <a:schemeClr val="tx1"/>
                </a:solidFill>
              </a:rPr>
              <a:pPr/>
              <a:t>65</a:t>
            </a:fld>
            <a:endParaRPr lang="en-US" altLang="en-US" sz="1300" i="0">
              <a:solidFill>
                <a:schemeClr val="tx1"/>
              </a:solidFill>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r>
              <a:rPr lang="en-US" altLang="en-US" smtClean="0"/>
              <a:t>Three missions were conducted 2011- Ano nuevo, 2012 along the central coast of California to Eureka- and mission three to the channel islands </a:t>
            </a:r>
          </a:p>
        </p:txBody>
      </p:sp>
    </p:spTree>
    <p:extLst>
      <p:ext uri="{BB962C8B-B14F-4D97-AF65-F5344CB8AC3E}">
        <p14:creationId xmlns:p14="http://schemas.microsoft.com/office/powerpoint/2010/main" val="10458327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defTabSz="966788">
              <a:defRPr sz="1000" i="1">
                <a:solidFill>
                  <a:srgbClr val="000000"/>
                </a:solidFill>
                <a:latin typeface="Times New Roman" panose="02020603050405020304" pitchFamily="18" charset="0"/>
              </a:defRPr>
            </a:lvl1pPr>
            <a:lvl2pPr marL="742950" indent="-285750" defTabSz="966788">
              <a:defRPr sz="1000" i="1">
                <a:solidFill>
                  <a:srgbClr val="000000"/>
                </a:solidFill>
                <a:latin typeface="Times New Roman" panose="02020603050405020304" pitchFamily="18" charset="0"/>
              </a:defRPr>
            </a:lvl2pPr>
            <a:lvl3pPr marL="1143000" indent="-228600" defTabSz="966788">
              <a:defRPr sz="1000" i="1">
                <a:solidFill>
                  <a:srgbClr val="000000"/>
                </a:solidFill>
                <a:latin typeface="Times New Roman" panose="02020603050405020304" pitchFamily="18" charset="0"/>
              </a:defRPr>
            </a:lvl3pPr>
            <a:lvl4pPr marL="1600200" indent="-228600" defTabSz="966788">
              <a:defRPr sz="1000" i="1">
                <a:solidFill>
                  <a:srgbClr val="000000"/>
                </a:solidFill>
                <a:latin typeface="Times New Roman" panose="02020603050405020304" pitchFamily="18" charset="0"/>
              </a:defRPr>
            </a:lvl4pPr>
            <a:lvl5pPr marL="2057400" indent="-228600" defTabSz="966788">
              <a:defRPr sz="1000" i="1">
                <a:solidFill>
                  <a:srgbClr val="000000"/>
                </a:solidFill>
                <a:latin typeface="Times New Roman" panose="02020603050405020304" pitchFamily="18" charset="0"/>
              </a:defRPr>
            </a:lvl5pPr>
            <a:lvl6pPr marL="2514600" indent="-228600" defTabSz="966788"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defTabSz="966788"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defTabSz="966788"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defTabSz="966788" eaLnBrk="0" fontAlgn="base" hangingPunct="0">
              <a:spcBef>
                <a:spcPct val="0"/>
              </a:spcBef>
              <a:spcAft>
                <a:spcPct val="0"/>
              </a:spcAft>
              <a:defRPr sz="1000" i="1">
                <a:solidFill>
                  <a:srgbClr val="000000"/>
                </a:solidFill>
                <a:latin typeface="Times New Roman" panose="02020603050405020304" pitchFamily="18" charset="0"/>
              </a:defRPr>
            </a:lvl9pPr>
          </a:lstStyle>
          <a:p>
            <a:fld id="{E7B91E70-B52D-4597-9AAD-C9FD30B319D3}" type="slidenum">
              <a:rPr lang="en-US" altLang="en-US" sz="1300" i="0">
                <a:solidFill>
                  <a:schemeClr val="tx1"/>
                </a:solidFill>
              </a:rPr>
              <a:pPr/>
              <a:t>67</a:t>
            </a:fld>
            <a:endParaRPr lang="en-US" altLang="en-US" sz="1300" i="0">
              <a:solidFill>
                <a:schemeClr val="tx1"/>
              </a:solidFill>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r>
              <a:rPr lang="en-US" altLang="en-US" smtClean="0"/>
              <a:t>Shark net</a:t>
            </a:r>
          </a:p>
        </p:txBody>
      </p:sp>
    </p:spTree>
    <p:extLst>
      <p:ext uri="{BB962C8B-B14F-4D97-AF65-F5344CB8AC3E}">
        <p14:creationId xmlns:p14="http://schemas.microsoft.com/office/powerpoint/2010/main" val="2867073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defTabSz="965200">
              <a:defRPr sz="1000" i="1">
                <a:solidFill>
                  <a:srgbClr val="000000"/>
                </a:solidFill>
                <a:latin typeface="Times New Roman" panose="02020603050405020304" pitchFamily="18" charset="0"/>
              </a:defRPr>
            </a:lvl1pPr>
            <a:lvl2pPr marL="742950" indent="-285750" defTabSz="965200">
              <a:defRPr sz="1000" i="1">
                <a:solidFill>
                  <a:srgbClr val="000000"/>
                </a:solidFill>
                <a:latin typeface="Times New Roman" panose="02020603050405020304" pitchFamily="18" charset="0"/>
              </a:defRPr>
            </a:lvl2pPr>
            <a:lvl3pPr marL="1143000" indent="-228600" defTabSz="965200">
              <a:defRPr sz="1000" i="1">
                <a:solidFill>
                  <a:srgbClr val="000000"/>
                </a:solidFill>
                <a:latin typeface="Times New Roman" panose="02020603050405020304" pitchFamily="18" charset="0"/>
              </a:defRPr>
            </a:lvl3pPr>
            <a:lvl4pPr marL="1600200" indent="-228600" defTabSz="965200">
              <a:defRPr sz="1000" i="1">
                <a:solidFill>
                  <a:srgbClr val="000000"/>
                </a:solidFill>
                <a:latin typeface="Times New Roman" panose="02020603050405020304" pitchFamily="18" charset="0"/>
              </a:defRPr>
            </a:lvl4pPr>
            <a:lvl5pPr marL="2057400" indent="-228600" defTabSz="965200">
              <a:defRPr sz="1000" i="1">
                <a:solidFill>
                  <a:srgbClr val="000000"/>
                </a:solidFill>
                <a:latin typeface="Times New Roman" panose="02020603050405020304" pitchFamily="18" charset="0"/>
              </a:defRPr>
            </a:lvl5pPr>
            <a:lvl6pPr marL="2514600" indent="-228600" defTabSz="9652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defTabSz="9652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defTabSz="9652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defTabSz="965200" eaLnBrk="0" fontAlgn="base" hangingPunct="0">
              <a:spcBef>
                <a:spcPct val="0"/>
              </a:spcBef>
              <a:spcAft>
                <a:spcPct val="0"/>
              </a:spcAft>
              <a:defRPr sz="1000" i="1">
                <a:solidFill>
                  <a:srgbClr val="000000"/>
                </a:solidFill>
                <a:latin typeface="Times New Roman" panose="02020603050405020304" pitchFamily="18" charset="0"/>
              </a:defRPr>
            </a:lvl9pPr>
          </a:lstStyle>
          <a:p>
            <a:fld id="{1541CEE1-A7E4-47A4-B21B-BFB01B6A79D9}" type="slidenum">
              <a:rPr lang="en-US" altLang="en-US" sz="1200" i="0" smtClean="0"/>
              <a:pPr/>
              <a:t>7</a:t>
            </a:fld>
            <a:endParaRPr lang="en-US" altLang="en-US" sz="1200" i="0" smtClean="0"/>
          </a:p>
        </p:txBody>
      </p:sp>
      <p:sp>
        <p:nvSpPr>
          <p:cNvPr id="56323" name="Rectangle 7"/>
          <p:cNvSpPr txBox="1">
            <a:spLocks noGrp="1" noChangeArrowheads="1"/>
          </p:cNvSpPr>
          <p:nvPr/>
        </p:nvSpPr>
        <p:spPr bwMode="auto">
          <a:xfrm>
            <a:off x="4146550" y="9121775"/>
            <a:ext cx="31686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4" tIns="48323" rIns="96644" bIns="48323" anchor="b"/>
          <a:lstStyle>
            <a:lvl1pPr defTabSz="965200">
              <a:spcBef>
                <a:spcPct val="30000"/>
              </a:spcBef>
              <a:defRPr sz="1200">
                <a:solidFill>
                  <a:schemeClr val="tx1"/>
                </a:solidFill>
                <a:latin typeface="Times New Roman" panose="02020603050405020304" pitchFamily="18" charset="0"/>
              </a:defRPr>
            </a:lvl1pPr>
            <a:lvl2pPr marL="785813" indent="-303213" defTabSz="965200">
              <a:spcBef>
                <a:spcPct val="30000"/>
              </a:spcBef>
              <a:defRPr sz="1200">
                <a:solidFill>
                  <a:schemeClr val="tx1"/>
                </a:solidFill>
                <a:latin typeface="Times New Roman" panose="02020603050405020304" pitchFamily="18" charset="0"/>
              </a:defRPr>
            </a:lvl2pPr>
            <a:lvl3pPr marL="1208088" indent="-242888" defTabSz="965200">
              <a:spcBef>
                <a:spcPct val="30000"/>
              </a:spcBef>
              <a:defRPr sz="1200">
                <a:solidFill>
                  <a:schemeClr val="tx1"/>
                </a:solidFill>
                <a:latin typeface="Times New Roman" panose="02020603050405020304" pitchFamily="18" charset="0"/>
              </a:defRPr>
            </a:lvl3pPr>
            <a:lvl4pPr marL="1690688" indent="-239713" defTabSz="965200">
              <a:spcBef>
                <a:spcPct val="30000"/>
              </a:spcBef>
              <a:defRPr sz="1200">
                <a:solidFill>
                  <a:schemeClr val="tx1"/>
                </a:solidFill>
                <a:latin typeface="Times New Roman" panose="02020603050405020304" pitchFamily="18" charset="0"/>
              </a:defRPr>
            </a:lvl4pPr>
            <a:lvl5pPr marL="2174875" indent="-242888" defTabSz="965200">
              <a:spcBef>
                <a:spcPct val="30000"/>
              </a:spcBef>
              <a:defRPr sz="1200">
                <a:solidFill>
                  <a:schemeClr val="tx1"/>
                </a:solidFill>
                <a:latin typeface="Times New Roman" panose="02020603050405020304" pitchFamily="18" charset="0"/>
              </a:defRPr>
            </a:lvl5pPr>
            <a:lvl6pPr marL="2632075" indent="-242888"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2888"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2888"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2888"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lgn="r">
              <a:spcBef>
                <a:spcPct val="0"/>
              </a:spcBef>
            </a:pPr>
            <a:fld id="{BA0AA5C9-D2AE-471F-8AE2-0C1ED025227C}" type="slidenum">
              <a:rPr lang="en-US" altLang="en-US" i="0">
                <a:solidFill>
                  <a:srgbClr val="000000"/>
                </a:solidFill>
                <a:latin typeface="Arial" panose="020B0604020202020204" pitchFamily="34" charset="0"/>
                <a:ea typeface="ＭＳ Ｐゴシック" panose="020B0600070205080204" pitchFamily="34" charset="-128"/>
              </a:rPr>
              <a:pPr algn="r">
                <a:spcBef>
                  <a:spcPct val="0"/>
                </a:spcBef>
              </a:pPr>
              <a:t>7</a:t>
            </a:fld>
            <a:endParaRPr lang="en-US" altLang="en-US" i="0">
              <a:solidFill>
                <a:srgbClr val="000000"/>
              </a:solidFill>
              <a:latin typeface="Arial" panose="020B0604020202020204" pitchFamily="34" charset="0"/>
              <a:ea typeface="ＭＳ Ｐゴシック" panose="020B0600070205080204" pitchFamily="34" charset="-128"/>
            </a:endParaRPr>
          </a:p>
        </p:txBody>
      </p:sp>
      <p:sp>
        <p:nvSpPr>
          <p:cNvPr id="56324" name="Rectangle 2"/>
          <p:cNvSpPr>
            <a:spLocks noGrp="1" noRot="1" noChangeAspect="1" noChangeArrowheads="1" noTextEdit="1"/>
          </p:cNvSpPr>
          <p:nvPr>
            <p:ph type="sldImg"/>
          </p:nvPr>
        </p:nvSpPr>
        <p:spPr>
          <a:xfrm>
            <a:off x="1258888" y="720725"/>
            <a:ext cx="4800600" cy="3600450"/>
          </a:xfrm>
          <a:ln/>
        </p:spPr>
      </p:sp>
      <p:sp>
        <p:nvSpPr>
          <p:cNvPr id="56325" name="Rectangle 3"/>
          <p:cNvSpPr>
            <a:spLocks noGrp="1" noChangeArrowheads="1"/>
          </p:cNvSpPr>
          <p:nvPr>
            <p:ph type="body" idx="1"/>
          </p:nvPr>
        </p:nvSpPr>
        <p:spPr>
          <a:noFill/>
        </p:spPr>
        <p:txBody>
          <a:bodyPr lIns="96644" tIns="48323" rIns="96644" bIns="48323"/>
          <a:lstStyle/>
          <a:p>
            <a:r>
              <a:rPr lang="en-US" altLang="en-US" smtClean="0"/>
              <a:t>Beyond warming we have the problem of the oceans getting more acidified,</a:t>
            </a:r>
          </a:p>
          <a:p>
            <a:r>
              <a:rPr lang="en-US" altLang="en-US" smtClean="0"/>
              <a:t>an already measurably so</a:t>
            </a:r>
          </a:p>
          <a:p>
            <a:r>
              <a:rPr lang="en-US" altLang="en-US" smtClean="0"/>
              <a:t>and already affecting animals</a:t>
            </a:r>
          </a:p>
          <a:p>
            <a:r>
              <a:rPr lang="en-US" altLang="en-US" smtClean="0"/>
              <a:t>Now, In the laboratory if you take a clam and you put it in a  pH 8.1, the normal pH of seawater 7.5 it dissolves in about3 days, Put a sea urchin larvae in 7.1 it becomes deformed and dies.</a:t>
            </a:r>
          </a:p>
          <a:p>
            <a:r>
              <a:rPr lang="en-US" altLang="en-US" smtClean="0"/>
              <a:t>Already coral reefs are growing slower in some places and already larvae are dying</a:t>
            </a:r>
          </a:p>
        </p:txBody>
      </p:sp>
    </p:spTree>
    <p:extLst>
      <p:ext uri="{BB962C8B-B14F-4D97-AF65-F5344CB8AC3E}">
        <p14:creationId xmlns:p14="http://schemas.microsoft.com/office/powerpoint/2010/main" val="421154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66788">
              <a:defRPr sz="1000" i="1">
                <a:solidFill>
                  <a:srgbClr val="000000"/>
                </a:solidFill>
                <a:latin typeface="Times New Roman" panose="02020603050405020304" pitchFamily="18" charset="0"/>
              </a:defRPr>
            </a:lvl1pPr>
            <a:lvl2pPr marL="742950" indent="-285750" defTabSz="966788">
              <a:defRPr sz="1000" i="1">
                <a:solidFill>
                  <a:srgbClr val="000000"/>
                </a:solidFill>
                <a:latin typeface="Times New Roman" panose="02020603050405020304" pitchFamily="18" charset="0"/>
              </a:defRPr>
            </a:lvl2pPr>
            <a:lvl3pPr marL="1143000" indent="-228600" defTabSz="966788">
              <a:defRPr sz="1000" i="1">
                <a:solidFill>
                  <a:srgbClr val="000000"/>
                </a:solidFill>
                <a:latin typeface="Times New Roman" panose="02020603050405020304" pitchFamily="18" charset="0"/>
              </a:defRPr>
            </a:lvl3pPr>
            <a:lvl4pPr marL="1600200" indent="-228600" defTabSz="966788">
              <a:defRPr sz="1000" i="1">
                <a:solidFill>
                  <a:srgbClr val="000000"/>
                </a:solidFill>
                <a:latin typeface="Times New Roman" panose="02020603050405020304" pitchFamily="18" charset="0"/>
              </a:defRPr>
            </a:lvl4pPr>
            <a:lvl5pPr marL="2057400" indent="-228600" defTabSz="966788">
              <a:defRPr sz="1000" i="1">
                <a:solidFill>
                  <a:srgbClr val="000000"/>
                </a:solidFill>
                <a:latin typeface="Times New Roman" panose="02020603050405020304" pitchFamily="18" charset="0"/>
              </a:defRPr>
            </a:lvl5pPr>
            <a:lvl6pPr marL="2514600" indent="-228600" defTabSz="966788"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defTabSz="966788"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defTabSz="966788"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defTabSz="966788" eaLnBrk="0" fontAlgn="base" hangingPunct="0">
              <a:spcBef>
                <a:spcPct val="0"/>
              </a:spcBef>
              <a:spcAft>
                <a:spcPct val="0"/>
              </a:spcAft>
              <a:defRPr sz="1000" i="1">
                <a:solidFill>
                  <a:srgbClr val="000000"/>
                </a:solidFill>
                <a:latin typeface="Times New Roman" panose="02020603050405020304" pitchFamily="18" charset="0"/>
              </a:defRPr>
            </a:lvl9pPr>
          </a:lstStyle>
          <a:p>
            <a:fld id="{9DADF989-0754-4137-9BF3-682F620FB40D}" type="slidenum">
              <a:rPr lang="en-US" altLang="en-US" sz="1300" i="0" smtClean="0">
                <a:solidFill>
                  <a:schemeClr val="tx1"/>
                </a:solidFill>
              </a:rPr>
              <a:pPr/>
              <a:t>10</a:t>
            </a:fld>
            <a:endParaRPr lang="en-US" altLang="en-US" sz="1300" i="0" smtClean="0">
              <a:solidFill>
                <a:schemeClr val="tx1"/>
              </a:solidFill>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xfrm>
            <a:off x="974725" y="4560888"/>
            <a:ext cx="5365750" cy="4321175"/>
          </a:xfrm>
          <a:noFill/>
        </p:spPr>
        <p:txBody>
          <a:bodyPr/>
          <a:lstStyle/>
          <a:p>
            <a:r>
              <a:rPr lang="en-US" altLang="en-US" smtClean="0"/>
              <a:t>The Global hunt for bluefin is relentless- every where they swim they are pursued- it is the last Gold rush on Earth</a:t>
            </a:r>
          </a:p>
        </p:txBody>
      </p:sp>
    </p:spTree>
    <p:extLst>
      <p:ext uri="{BB962C8B-B14F-4D97-AF65-F5344CB8AC3E}">
        <p14:creationId xmlns:p14="http://schemas.microsoft.com/office/powerpoint/2010/main" val="4238781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defTabSz="965200">
              <a:defRPr sz="1000" i="1">
                <a:solidFill>
                  <a:srgbClr val="000000"/>
                </a:solidFill>
                <a:latin typeface="Times New Roman" panose="02020603050405020304" pitchFamily="18" charset="0"/>
              </a:defRPr>
            </a:lvl1pPr>
            <a:lvl2pPr marL="742950" indent="-285750" defTabSz="965200">
              <a:defRPr sz="1000" i="1">
                <a:solidFill>
                  <a:srgbClr val="000000"/>
                </a:solidFill>
                <a:latin typeface="Times New Roman" panose="02020603050405020304" pitchFamily="18" charset="0"/>
              </a:defRPr>
            </a:lvl2pPr>
            <a:lvl3pPr marL="1143000" indent="-228600" defTabSz="965200">
              <a:defRPr sz="1000" i="1">
                <a:solidFill>
                  <a:srgbClr val="000000"/>
                </a:solidFill>
                <a:latin typeface="Times New Roman" panose="02020603050405020304" pitchFamily="18" charset="0"/>
              </a:defRPr>
            </a:lvl3pPr>
            <a:lvl4pPr marL="1600200" indent="-228600" defTabSz="965200">
              <a:defRPr sz="1000" i="1">
                <a:solidFill>
                  <a:srgbClr val="000000"/>
                </a:solidFill>
                <a:latin typeface="Times New Roman" panose="02020603050405020304" pitchFamily="18" charset="0"/>
              </a:defRPr>
            </a:lvl4pPr>
            <a:lvl5pPr marL="2057400" indent="-228600" defTabSz="965200">
              <a:defRPr sz="1000" i="1">
                <a:solidFill>
                  <a:srgbClr val="000000"/>
                </a:solidFill>
                <a:latin typeface="Times New Roman" panose="02020603050405020304" pitchFamily="18" charset="0"/>
              </a:defRPr>
            </a:lvl5pPr>
            <a:lvl6pPr marL="2514600" indent="-228600" defTabSz="9652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defTabSz="9652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defTabSz="9652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defTabSz="965200" eaLnBrk="0" fontAlgn="base" hangingPunct="0">
              <a:spcBef>
                <a:spcPct val="0"/>
              </a:spcBef>
              <a:spcAft>
                <a:spcPct val="0"/>
              </a:spcAft>
              <a:defRPr sz="1000" i="1">
                <a:solidFill>
                  <a:srgbClr val="000000"/>
                </a:solidFill>
                <a:latin typeface="Times New Roman" panose="02020603050405020304" pitchFamily="18" charset="0"/>
              </a:defRPr>
            </a:lvl9pPr>
          </a:lstStyle>
          <a:p>
            <a:fld id="{C9AC957E-77D0-4B85-B943-19EEC8C6949F}" type="slidenum">
              <a:rPr lang="en-US" altLang="en-US" sz="1200" i="0" smtClean="0">
                <a:solidFill>
                  <a:schemeClr val="tx1"/>
                </a:solidFill>
              </a:rPr>
              <a:pPr/>
              <a:t>12</a:t>
            </a:fld>
            <a:endParaRPr lang="en-US" altLang="en-US" sz="1200" i="0" smtClean="0">
              <a:solidFill>
                <a:schemeClr val="tx1"/>
              </a:solidFill>
            </a:endParaRPr>
          </a:p>
        </p:txBody>
      </p:sp>
      <p:sp>
        <p:nvSpPr>
          <p:cNvPr id="104451" name="Rectangle 2"/>
          <p:cNvSpPr>
            <a:spLocks noGrp="1" noRot="1" noChangeAspect="1" noChangeArrowheads="1" noTextEdit="1"/>
          </p:cNvSpPr>
          <p:nvPr>
            <p:ph type="sldImg"/>
          </p:nvPr>
        </p:nvSpPr>
        <p:spPr>
          <a:xfrm>
            <a:off x="1258888" y="720725"/>
            <a:ext cx="4800600" cy="3600450"/>
          </a:xfrm>
          <a:ln/>
        </p:spPr>
      </p:sp>
      <p:sp>
        <p:nvSpPr>
          <p:cNvPr id="104452"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2816672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defTabSz="965200">
              <a:defRPr sz="1000" i="1">
                <a:solidFill>
                  <a:srgbClr val="000000"/>
                </a:solidFill>
                <a:latin typeface="Times New Roman" panose="02020603050405020304" pitchFamily="18" charset="0"/>
              </a:defRPr>
            </a:lvl1pPr>
            <a:lvl2pPr marL="742950" indent="-285750" defTabSz="965200">
              <a:defRPr sz="1000" i="1">
                <a:solidFill>
                  <a:srgbClr val="000000"/>
                </a:solidFill>
                <a:latin typeface="Times New Roman" panose="02020603050405020304" pitchFamily="18" charset="0"/>
              </a:defRPr>
            </a:lvl2pPr>
            <a:lvl3pPr marL="1143000" indent="-228600" defTabSz="965200">
              <a:defRPr sz="1000" i="1">
                <a:solidFill>
                  <a:srgbClr val="000000"/>
                </a:solidFill>
                <a:latin typeface="Times New Roman" panose="02020603050405020304" pitchFamily="18" charset="0"/>
              </a:defRPr>
            </a:lvl3pPr>
            <a:lvl4pPr marL="1600200" indent="-228600" defTabSz="965200">
              <a:defRPr sz="1000" i="1">
                <a:solidFill>
                  <a:srgbClr val="000000"/>
                </a:solidFill>
                <a:latin typeface="Times New Roman" panose="02020603050405020304" pitchFamily="18" charset="0"/>
              </a:defRPr>
            </a:lvl4pPr>
            <a:lvl5pPr marL="2057400" indent="-228600" defTabSz="965200">
              <a:defRPr sz="1000" i="1">
                <a:solidFill>
                  <a:srgbClr val="000000"/>
                </a:solidFill>
                <a:latin typeface="Times New Roman" panose="02020603050405020304" pitchFamily="18" charset="0"/>
              </a:defRPr>
            </a:lvl5pPr>
            <a:lvl6pPr marL="2514600" indent="-228600" defTabSz="9652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defTabSz="9652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defTabSz="9652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defTabSz="965200" eaLnBrk="0" fontAlgn="base" hangingPunct="0">
              <a:spcBef>
                <a:spcPct val="0"/>
              </a:spcBef>
              <a:spcAft>
                <a:spcPct val="0"/>
              </a:spcAft>
              <a:defRPr sz="1000" i="1">
                <a:solidFill>
                  <a:srgbClr val="000000"/>
                </a:solidFill>
                <a:latin typeface="Times New Roman" panose="02020603050405020304" pitchFamily="18" charset="0"/>
              </a:defRPr>
            </a:lvl9pPr>
          </a:lstStyle>
          <a:p>
            <a:fld id="{D11714BE-8B90-45B3-B4F3-9A3E177EDDA0}" type="slidenum">
              <a:rPr lang="en-US" altLang="en-US" sz="1200" i="0" smtClean="0">
                <a:solidFill>
                  <a:schemeClr val="tx1"/>
                </a:solidFill>
              </a:rPr>
              <a:pPr/>
              <a:t>13</a:t>
            </a:fld>
            <a:endParaRPr lang="en-US" altLang="en-US" sz="1200" i="0" smtClean="0">
              <a:solidFill>
                <a:schemeClr val="tx1"/>
              </a:solidFill>
            </a:endParaRPr>
          </a:p>
        </p:txBody>
      </p:sp>
      <p:sp>
        <p:nvSpPr>
          <p:cNvPr id="106499" name="Rectangle 2"/>
          <p:cNvSpPr>
            <a:spLocks noGrp="1" noRot="1" noChangeAspect="1" noChangeArrowheads="1" noTextEdit="1"/>
          </p:cNvSpPr>
          <p:nvPr>
            <p:ph type="sldImg"/>
          </p:nvPr>
        </p:nvSpPr>
        <p:spPr>
          <a:xfrm>
            <a:off x="1258888" y="720725"/>
            <a:ext cx="4800600" cy="3600450"/>
          </a:xfrm>
          <a:ln/>
        </p:spPr>
      </p:sp>
      <p:sp>
        <p:nvSpPr>
          <p:cNvPr id="106500"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1857910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defTabSz="966788">
              <a:defRPr sz="1000" i="1">
                <a:solidFill>
                  <a:srgbClr val="000000"/>
                </a:solidFill>
                <a:latin typeface="Times New Roman" panose="02020603050405020304" pitchFamily="18" charset="0"/>
              </a:defRPr>
            </a:lvl1pPr>
            <a:lvl2pPr marL="742950" indent="-285750" defTabSz="966788">
              <a:defRPr sz="1000" i="1">
                <a:solidFill>
                  <a:srgbClr val="000000"/>
                </a:solidFill>
                <a:latin typeface="Times New Roman" panose="02020603050405020304" pitchFamily="18" charset="0"/>
              </a:defRPr>
            </a:lvl2pPr>
            <a:lvl3pPr marL="1143000" indent="-228600" defTabSz="966788">
              <a:defRPr sz="1000" i="1">
                <a:solidFill>
                  <a:srgbClr val="000000"/>
                </a:solidFill>
                <a:latin typeface="Times New Roman" panose="02020603050405020304" pitchFamily="18" charset="0"/>
              </a:defRPr>
            </a:lvl3pPr>
            <a:lvl4pPr marL="1600200" indent="-228600" defTabSz="966788">
              <a:defRPr sz="1000" i="1">
                <a:solidFill>
                  <a:srgbClr val="000000"/>
                </a:solidFill>
                <a:latin typeface="Times New Roman" panose="02020603050405020304" pitchFamily="18" charset="0"/>
              </a:defRPr>
            </a:lvl4pPr>
            <a:lvl5pPr marL="2057400" indent="-228600" defTabSz="966788">
              <a:defRPr sz="1000" i="1">
                <a:solidFill>
                  <a:srgbClr val="000000"/>
                </a:solidFill>
                <a:latin typeface="Times New Roman" panose="02020603050405020304" pitchFamily="18" charset="0"/>
              </a:defRPr>
            </a:lvl5pPr>
            <a:lvl6pPr marL="2514600" indent="-228600" defTabSz="966788"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defTabSz="966788"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defTabSz="966788"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defTabSz="966788" eaLnBrk="0" fontAlgn="base" hangingPunct="0">
              <a:spcBef>
                <a:spcPct val="0"/>
              </a:spcBef>
              <a:spcAft>
                <a:spcPct val="0"/>
              </a:spcAft>
              <a:defRPr sz="1000" i="1">
                <a:solidFill>
                  <a:srgbClr val="000000"/>
                </a:solidFill>
                <a:latin typeface="Times New Roman" panose="02020603050405020304" pitchFamily="18" charset="0"/>
              </a:defRPr>
            </a:lvl9pPr>
          </a:lstStyle>
          <a:p>
            <a:fld id="{4F2368FB-C9F2-43D1-B363-18F6F5F6EF01}" type="slidenum">
              <a:rPr lang="en-US" altLang="en-US" sz="1300" i="0" smtClean="0">
                <a:solidFill>
                  <a:schemeClr val="tx1"/>
                </a:solidFill>
              </a:rPr>
              <a:pPr/>
              <a:t>14</a:t>
            </a:fld>
            <a:endParaRPr lang="en-US" altLang="en-US" sz="1300" i="0" smtClean="0">
              <a:solidFill>
                <a:schemeClr val="tx1"/>
              </a:solidFill>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1667391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defTabSz="966788">
              <a:defRPr sz="1000" i="1">
                <a:solidFill>
                  <a:srgbClr val="000000"/>
                </a:solidFill>
                <a:latin typeface="Times New Roman" panose="02020603050405020304" pitchFamily="18" charset="0"/>
              </a:defRPr>
            </a:lvl1pPr>
            <a:lvl2pPr marL="742950" indent="-285750" defTabSz="966788">
              <a:defRPr sz="1000" i="1">
                <a:solidFill>
                  <a:srgbClr val="000000"/>
                </a:solidFill>
                <a:latin typeface="Times New Roman" panose="02020603050405020304" pitchFamily="18" charset="0"/>
              </a:defRPr>
            </a:lvl2pPr>
            <a:lvl3pPr marL="1143000" indent="-228600" defTabSz="966788">
              <a:defRPr sz="1000" i="1">
                <a:solidFill>
                  <a:srgbClr val="000000"/>
                </a:solidFill>
                <a:latin typeface="Times New Roman" panose="02020603050405020304" pitchFamily="18" charset="0"/>
              </a:defRPr>
            </a:lvl3pPr>
            <a:lvl4pPr marL="1600200" indent="-228600" defTabSz="966788">
              <a:defRPr sz="1000" i="1">
                <a:solidFill>
                  <a:srgbClr val="000000"/>
                </a:solidFill>
                <a:latin typeface="Times New Roman" panose="02020603050405020304" pitchFamily="18" charset="0"/>
              </a:defRPr>
            </a:lvl4pPr>
            <a:lvl5pPr marL="2057400" indent="-228600" defTabSz="966788">
              <a:defRPr sz="1000" i="1">
                <a:solidFill>
                  <a:srgbClr val="000000"/>
                </a:solidFill>
                <a:latin typeface="Times New Roman" panose="02020603050405020304" pitchFamily="18" charset="0"/>
              </a:defRPr>
            </a:lvl5pPr>
            <a:lvl6pPr marL="2514600" indent="-228600" defTabSz="966788"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defTabSz="966788"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defTabSz="966788"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defTabSz="966788" eaLnBrk="0" fontAlgn="base" hangingPunct="0">
              <a:spcBef>
                <a:spcPct val="0"/>
              </a:spcBef>
              <a:spcAft>
                <a:spcPct val="0"/>
              </a:spcAft>
              <a:defRPr sz="1000" i="1">
                <a:solidFill>
                  <a:srgbClr val="000000"/>
                </a:solidFill>
                <a:latin typeface="Times New Roman" panose="02020603050405020304" pitchFamily="18" charset="0"/>
              </a:defRPr>
            </a:lvl9pPr>
          </a:lstStyle>
          <a:p>
            <a:fld id="{AC8D4E5F-0138-4AD0-AA87-217FF3746F6A}" type="slidenum">
              <a:rPr lang="en-US" altLang="en-US" sz="1300" i="0" smtClean="0">
                <a:solidFill>
                  <a:schemeClr val="tx1"/>
                </a:solidFill>
              </a:rPr>
              <a:pPr/>
              <a:t>15</a:t>
            </a:fld>
            <a:endParaRPr lang="en-US" altLang="en-US" sz="1300" i="0" smtClean="0">
              <a:solidFill>
                <a:schemeClr val="tx1"/>
              </a:solidFill>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3173672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0770" name="Rectangle 2"/>
          <p:cNvSpPr>
            <a:spLocks noGrp="1" noChangeArrowheads="1"/>
          </p:cNvSpPr>
          <p:nvPr>
            <p:ph type="ctrTitle"/>
          </p:nvPr>
        </p:nvSpPr>
        <p:spPr>
          <a:xfrm>
            <a:off x="685800" y="1295400"/>
            <a:ext cx="8001000" cy="723900"/>
          </a:xfrm>
        </p:spPr>
        <p:txBody>
          <a:bodyPr/>
          <a:lstStyle>
            <a:lvl1pPr>
              <a:defRPr/>
            </a:lvl1pPr>
          </a:lstStyle>
          <a:p>
            <a:pPr lvl="0"/>
            <a:r>
              <a:rPr lang="en-US" altLang="en-US" noProof="0" smtClean="0"/>
              <a:t>Goals of the Census Pilot</a:t>
            </a:r>
          </a:p>
        </p:txBody>
      </p:sp>
      <p:sp>
        <p:nvSpPr>
          <p:cNvPr id="16077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altLang="en-US" noProof="0" smtClean="0"/>
              <a:t>Click to edit Master subtitle style</a:t>
            </a:r>
          </a:p>
        </p:txBody>
      </p:sp>
    </p:spTree>
    <p:extLst>
      <p:ext uri="{BB962C8B-B14F-4D97-AF65-F5344CB8AC3E}">
        <p14:creationId xmlns:p14="http://schemas.microsoft.com/office/powerpoint/2010/main" val="4089547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5260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76950" y="0"/>
            <a:ext cx="16954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0"/>
            <a:ext cx="49339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69058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6781800" cy="1943100"/>
          </a:xfrm>
        </p:spPr>
        <p:txBody>
          <a:bodyPr/>
          <a:lstStyle/>
          <a:p>
            <a:r>
              <a:rPr lang="en-US" smtClean="0"/>
              <a:t>Click to edit Master title style</a:t>
            </a:r>
            <a:endParaRPr lang="en-US"/>
          </a:p>
        </p:txBody>
      </p:sp>
      <p:sp>
        <p:nvSpPr>
          <p:cNvPr id="3" name="Online Image Placeholder 2"/>
          <p:cNvSpPr>
            <a:spLocks noGrp="1"/>
          </p:cNvSpPr>
          <p:nvPr>
            <p:ph type="clipArt" sz="half" idx="1"/>
          </p:nvPr>
        </p:nvSpPr>
        <p:spPr>
          <a:xfrm>
            <a:off x="1389063" y="1981200"/>
            <a:ext cx="3106737"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106738"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12754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6781800" cy="19431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389063" y="1981200"/>
            <a:ext cx="6365875" cy="4114800"/>
          </a:xfrm>
        </p:spPr>
        <p:txBody>
          <a:bodyPr/>
          <a:lstStyle/>
          <a:p>
            <a:pPr lvl="0"/>
            <a:endParaRPr lang="en-US" noProof="0" smtClean="0"/>
          </a:p>
        </p:txBody>
      </p:sp>
    </p:spTree>
    <p:extLst>
      <p:ext uri="{BB962C8B-B14F-4D97-AF65-F5344CB8AC3E}">
        <p14:creationId xmlns:p14="http://schemas.microsoft.com/office/powerpoint/2010/main" val="2908846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90600" y="0"/>
            <a:ext cx="6781800" cy="609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592603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47404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82004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60770" name="Rectangle 2"/>
          <p:cNvSpPr>
            <a:spLocks noGrp="1" noChangeArrowheads="1"/>
          </p:cNvSpPr>
          <p:nvPr>
            <p:ph type="ctrTitle"/>
          </p:nvPr>
        </p:nvSpPr>
        <p:spPr>
          <a:xfrm>
            <a:off x="685800" y="1295400"/>
            <a:ext cx="8001000" cy="723900"/>
          </a:xfrm>
        </p:spPr>
        <p:txBody>
          <a:bodyPr/>
          <a:lstStyle>
            <a:lvl1pPr>
              <a:defRPr/>
            </a:lvl1pPr>
          </a:lstStyle>
          <a:p>
            <a:pPr lvl="0"/>
            <a:r>
              <a:rPr lang="en-US" altLang="en-US" noProof="0" smtClean="0"/>
              <a:t>Goals of the Census Pilot</a:t>
            </a:r>
          </a:p>
        </p:txBody>
      </p:sp>
      <p:sp>
        <p:nvSpPr>
          <p:cNvPr id="16077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altLang="en-US" noProof="0" smtClean="0"/>
              <a:t>Click to edit Master subtitle style</a:t>
            </a:r>
          </a:p>
        </p:txBody>
      </p:sp>
    </p:spTree>
    <p:extLst>
      <p:ext uri="{BB962C8B-B14F-4D97-AF65-F5344CB8AC3E}">
        <p14:creationId xmlns:p14="http://schemas.microsoft.com/office/powerpoint/2010/main" val="30288963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0348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712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556689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6781800" cy="1943100"/>
          </a:xfrm>
        </p:spPr>
        <p:txBody>
          <a:bodyPr/>
          <a:lstStyle/>
          <a:p>
            <a:r>
              <a:rPr lang="en-US" smtClean="0"/>
              <a:t>Click to edit Master title style</a:t>
            </a:r>
            <a:endParaRPr lang="en-US"/>
          </a:p>
        </p:txBody>
      </p:sp>
      <p:sp>
        <p:nvSpPr>
          <p:cNvPr id="3" name="Online Image Placeholder 2"/>
          <p:cNvSpPr>
            <a:spLocks noGrp="1"/>
          </p:cNvSpPr>
          <p:nvPr>
            <p:ph type="clipArt" sz="half" idx="1"/>
          </p:nvPr>
        </p:nvSpPr>
        <p:spPr>
          <a:xfrm>
            <a:off x="1389063" y="1981200"/>
            <a:ext cx="3106737"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106738"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744182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70079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0065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261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904293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89063" y="1981200"/>
            <a:ext cx="310673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106738"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75841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1974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78824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6696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902407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988835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D77"/>
            </a:gs>
            <a:gs pos="39000">
              <a:srgbClr val="001D77"/>
            </a:gs>
            <a:gs pos="78000">
              <a:srgbClr val="006699"/>
            </a:gs>
            <a:gs pos="100000">
              <a:srgbClr val="00476B"/>
            </a:gs>
          </a:gsLst>
          <a:lin ang="2700000" scaled="1"/>
        </a:gra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990600" y="0"/>
            <a:ext cx="6781800" cy="1943100"/>
          </a:xfrm>
          <a:prstGeom prst="rect">
            <a:avLst/>
          </a:prstGeom>
          <a:solidFill>
            <a:srgbClr val="081D58"/>
          </a:solidFill>
          <a:ln w="25400">
            <a:solidFill>
              <a:srgbClr val="F7668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spAutoFit/>
          </a:bodyPr>
          <a:lstStyle/>
          <a:p>
            <a:pPr lvl="0"/>
            <a:r>
              <a:rPr lang="en-US" altLang="en-US" smtClean="0"/>
              <a:t>Goals of the Census Pilot Projects</a:t>
            </a:r>
            <a:br>
              <a:rPr lang="en-US" altLang="en-US" smtClean="0"/>
            </a:br>
            <a:endParaRPr lang="en-US" altLang="en-US" smtClean="0"/>
          </a:p>
        </p:txBody>
      </p:sp>
      <p:sp>
        <p:nvSpPr>
          <p:cNvPr id="20483" name="Rectangle 3"/>
          <p:cNvSpPr>
            <a:spLocks noGrp="1" noChangeArrowheads="1"/>
          </p:cNvSpPr>
          <p:nvPr>
            <p:ph type="body" idx="1"/>
          </p:nvPr>
        </p:nvSpPr>
        <p:spPr bwMode="auto">
          <a:xfrm>
            <a:off x="1389063" y="1981200"/>
            <a:ext cx="6365875" cy="411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smtClean="0"/>
              <a:t>To  Examine Feasibility of A Global Census Program</a:t>
            </a:r>
          </a:p>
          <a:p>
            <a:pPr lvl="1"/>
            <a:r>
              <a:rPr lang="en-US" altLang="en-US" smtClean="0"/>
              <a:t>What Technologies should we use?</a:t>
            </a:r>
          </a:p>
          <a:p>
            <a:pPr lvl="2"/>
            <a:r>
              <a:rPr lang="en-US" altLang="en-US" smtClean="0"/>
              <a:t>Data Collection, Analysis and Distribution</a:t>
            </a:r>
          </a:p>
          <a:p>
            <a:pPr lvl="3"/>
            <a:r>
              <a:rPr lang="en-US" altLang="en-US" smtClean="0"/>
              <a:t>International Collaboration</a:t>
            </a:r>
          </a:p>
          <a:p>
            <a:pPr lvl="4"/>
            <a:r>
              <a:rPr lang="en-US" altLang="en-US" smtClean="0"/>
              <a:t>Education &amp; Outreach</a:t>
            </a:r>
          </a:p>
        </p:txBody>
      </p:sp>
    </p:spTree>
  </p:cSld>
  <p:clrMap bg1="dk2" tx1="lt1" bg2="dk1"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Lst>
  <p:txStyles>
    <p:titleStyle>
      <a:lvl1pPr algn="ctr" rtl="0" eaLnBrk="0" fontAlgn="base" hangingPunct="0">
        <a:spcBef>
          <a:spcPct val="0"/>
        </a:spcBef>
        <a:spcAft>
          <a:spcPct val="0"/>
        </a:spcAft>
        <a:defRPr sz="4000" b="1" kern="1200">
          <a:solidFill>
            <a:srgbClr val="FAFD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2pPr>
      <a:lvl3pPr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3pPr>
      <a:lvl4pPr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4pPr>
      <a:lvl5pPr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5pPr>
      <a:lvl6pPr marL="457200"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6pPr>
      <a:lvl7pPr marL="914400"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7pPr>
      <a:lvl8pPr marL="1371600"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8pPr>
      <a:lvl9pPr marL="1828800"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9pPr>
    </p:titleStyle>
    <p:bodyStyle>
      <a:lvl1pPr marL="285750" indent="-285750" algn="l" rtl="0" eaLnBrk="0" fontAlgn="base" hangingPunct="0">
        <a:lnSpc>
          <a:spcPct val="90000"/>
        </a:lnSpc>
        <a:spcBef>
          <a:spcPct val="30000"/>
        </a:spcBef>
        <a:spcAft>
          <a:spcPct val="0"/>
        </a:spcAft>
        <a:buClr>
          <a:srgbClr val="FFFF00"/>
        </a:buClr>
        <a:buSzPct val="120000"/>
        <a:buChar char="•"/>
        <a:defRPr sz="2800" b="1" kern="1200">
          <a:solidFill>
            <a:srgbClr val="FFFFFF"/>
          </a:solidFill>
          <a:effectLst>
            <a:outerShdw blurRad="38100" dist="38100" dir="2700000" algn="tl">
              <a:srgbClr val="000000"/>
            </a:outerShdw>
          </a:effectLst>
          <a:latin typeface="+mn-lt"/>
          <a:ea typeface="+mn-ea"/>
          <a:cs typeface="+mn-cs"/>
        </a:defRPr>
      </a:lvl1pPr>
      <a:lvl2pPr marL="685800" indent="-228600" algn="l" rtl="0" eaLnBrk="0" fontAlgn="base" hangingPunct="0">
        <a:lnSpc>
          <a:spcPct val="90000"/>
        </a:lnSpc>
        <a:spcBef>
          <a:spcPct val="30000"/>
        </a:spcBef>
        <a:spcAft>
          <a:spcPct val="0"/>
        </a:spcAft>
        <a:buSzPct val="100000"/>
        <a:buChar char="–"/>
        <a:defRPr sz="2400" b="1" kern="1200">
          <a:solidFill>
            <a:srgbClr val="FFFFFF"/>
          </a:solidFill>
          <a:effectLst>
            <a:outerShdw blurRad="38100" dist="38100" dir="2700000" algn="tl">
              <a:srgbClr val="000000"/>
            </a:outerShdw>
          </a:effectLst>
          <a:latin typeface="+mn-lt"/>
          <a:ea typeface="+mn-ea"/>
          <a:cs typeface="+mn-cs"/>
        </a:defRPr>
      </a:lvl2pPr>
      <a:lvl3pPr marL="1143000" indent="-228600" algn="l" rtl="0" eaLnBrk="0" fontAlgn="base" hangingPunct="0">
        <a:lnSpc>
          <a:spcPct val="90000"/>
        </a:lnSpc>
        <a:spcBef>
          <a:spcPct val="30000"/>
        </a:spcBef>
        <a:spcAft>
          <a:spcPct val="0"/>
        </a:spcAft>
        <a:buSzPct val="100000"/>
        <a:buChar char="»"/>
        <a:defRPr b="1" kern="1200">
          <a:solidFill>
            <a:srgbClr val="FFFFFF"/>
          </a:solidFill>
          <a:effectLst>
            <a:outerShdw blurRad="38100" dist="38100" dir="2700000" algn="tl">
              <a:srgbClr val="000000"/>
            </a:outerShdw>
          </a:effectLst>
          <a:latin typeface="+mn-lt"/>
          <a:ea typeface="+mn-ea"/>
          <a:cs typeface="+mn-cs"/>
        </a:defRPr>
      </a:lvl3pPr>
      <a:lvl4pPr marL="1543050" indent="-171450" algn="l" rtl="0" eaLnBrk="0" fontAlgn="base" hangingPunct="0">
        <a:lnSpc>
          <a:spcPct val="90000"/>
        </a:lnSpc>
        <a:spcBef>
          <a:spcPct val="30000"/>
        </a:spcBef>
        <a:spcAft>
          <a:spcPct val="0"/>
        </a:spcAft>
        <a:buSzPct val="100000"/>
        <a:buChar char="•"/>
        <a:defRPr sz="1400" b="1" kern="1200">
          <a:solidFill>
            <a:srgbClr val="FFFFFF"/>
          </a:solidFill>
          <a:effectLst>
            <a:outerShdw blurRad="38100" dist="38100" dir="2700000" algn="tl">
              <a:srgbClr val="000000"/>
            </a:outerShdw>
          </a:effectLst>
          <a:latin typeface="+mn-lt"/>
          <a:ea typeface="+mn-ea"/>
          <a:cs typeface="+mn-cs"/>
        </a:defRPr>
      </a:lvl4pPr>
      <a:lvl5pPr marL="2000250" indent="-171450" algn="l" rtl="0" eaLnBrk="0" fontAlgn="base" hangingPunct="0">
        <a:lnSpc>
          <a:spcPct val="90000"/>
        </a:lnSpc>
        <a:spcBef>
          <a:spcPct val="30000"/>
        </a:spcBef>
        <a:spcAft>
          <a:spcPct val="0"/>
        </a:spcAft>
        <a:buSzPct val="100000"/>
        <a:buChar char="–"/>
        <a:defRPr sz="1400" b="1" kern="1200">
          <a:solidFill>
            <a:srgbClr val="FFFFFF"/>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D77"/>
            </a:gs>
            <a:gs pos="39000">
              <a:srgbClr val="001D77"/>
            </a:gs>
            <a:gs pos="78000">
              <a:srgbClr val="006699"/>
            </a:gs>
            <a:gs pos="100000">
              <a:srgbClr val="00476B"/>
            </a:gs>
          </a:gsLst>
          <a:lin ang="2700000" scaled="1"/>
        </a:gra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990600" y="0"/>
            <a:ext cx="6781800" cy="1943100"/>
          </a:xfrm>
          <a:prstGeom prst="rect">
            <a:avLst/>
          </a:prstGeom>
          <a:solidFill>
            <a:srgbClr val="081D58"/>
          </a:solidFill>
          <a:ln w="25400">
            <a:solidFill>
              <a:srgbClr val="F7668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spAutoFit/>
          </a:bodyPr>
          <a:lstStyle/>
          <a:p>
            <a:pPr lvl="0"/>
            <a:r>
              <a:rPr lang="en-US" altLang="en-US" smtClean="0"/>
              <a:t>Goals of the Census Pilot Projects</a:t>
            </a:r>
            <a:br>
              <a:rPr lang="en-US" altLang="en-US" smtClean="0"/>
            </a:br>
            <a:endParaRPr lang="en-US" altLang="en-US" smtClean="0"/>
          </a:p>
        </p:txBody>
      </p:sp>
      <p:sp>
        <p:nvSpPr>
          <p:cNvPr id="20483" name="Rectangle 3"/>
          <p:cNvSpPr>
            <a:spLocks noGrp="1" noChangeArrowheads="1"/>
          </p:cNvSpPr>
          <p:nvPr>
            <p:ph type="body" idx="1"/>
          </p:nvPr>
        </p:nvSpPr>
        <p:spPr bwMode="auto">
          <a:xfrm>
            <a:off x="1389063" y="1981200"/>
            <a:ext cx="6365875" cy="411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smtClean="0"/>
              <a:t>To  Examine Feasibility of A Global Census Program</a:t>
            </a:r>
          </a:p>
          <a:p>
            <a:pPr lvl="1"/>
            <a:r>
              <a:rPr lang="en-US" altLang="en-US" smtClean="0"/>
              <a:t>What Technologies should we use?</a:t>
            </a:r>
          </a:p>
          <a:p>
            <a:pPr lvl="2"/>
            <a:r>
              <a:rPr lang="en-US" altLang="en-US" smtClean="0"/>
              <a:t>Data Collection, Analysis and Distribution</a:t>
            </a:r>
          </a:p>
          <a:p>
            <a:pPr lvl="3"/>
            <a:r>
              <a:rPr lang="en-US" altLang="en-US" smtClean="0"/>
              <a:t>International Collaboration</a:t>
            </a:r>
          </a:p>
          <a:p>
            <a:pPr lvl="4"/>
            <a:r>
              <a:rPr lang="en-US" altLang="en-US" smtClean="0"/>
              <a:t>Education &amp; Outreach</a:t>
            </a:r>
          </a:p>
        </p:txBody>
      </p:sp>
    </p:spTree>
  </p:cSld>
  <p:clrMap bg1="dk2" tx1="lt1" bg2="dk1" tx2="lt2" accent1="accent1" accent2="accent2" accent3="accent3" accent4="accent4" accent5="accent5" accent6="accent6" hlink="hlink" folHlink="folHlink"/>
  <p:sldLayoutIdLst>
    <p:sldLayoutId id="2147483790" r:id="rId1"/>
    <p:sldLayoutId id="2147483791" r:id="rId2"/>
    <p:sldLayoutId id="2147483810" r:id="rId3"/>
  </p:sldLayoutIdLst>
  <p:txStyles>
    <p:titleStyle>
      <a:lvl1pPr algn="ctr" rtl="0" eaLnBrk="0" fontAlgn="base" hangingPunct="0">
        <a:spcBef>
          <a:spcPct val="0"/>
        </a:spcBef>
        <a:spcAft>
          <a:spcPct val="0"/>
        </a:spcAft>
        <a:defRPr sz="4000" b="1" kern="1200">
          <a:solidFill>
            <a:srgbClr val="FAFD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2pPr>
      <a:lvl3pPr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3pPr>
      <a:lvl4pPr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4pPr>
      <a:lvl5pPr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5pPr>
      <a:lvl6pPr marL="457200"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6pPr>
      <a:lvl7pPr marL="914400"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7pPr>
      <a:lvl8pPr marL="1371600"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8pPr>
      <a:lvl9pPr marL="1828800"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9pPr>
    </p:titleStyle>
    <p:bodyStyle>
      <a:lvl1pPr marL="285750" indent="-285750" algn="l" rtl="0" eaLnBrk="0" fontAlgn="base" hangingPunct="0">
        <a:lnSpc>
          <a:spcPct val="90000"/>
        </a:lnSpc>
        <a:spcBef>
          <a:spcPct val="30000"/>
        </a:spcBef>
        <a:spcAft>
          <a:spcPct val="0"/>
        </a:spcAft>
        <a:buClr>
          <a:srgbClr val="FFFF00"/>
        </a:buClr>
        <a:buSzPct val="120000"/>
        <a:buChar char="•"/>
        <a:defRPr sz="2800" b="1" kern="1200">
          <a:solidFill>
            <a:srgbClr val="FFFFFF"/>
          </a:solidFill>
          <a:effectLst>
            <a:outerShdw blurRad="38100" dist="38100" dir="2700000" algn="tl">
              <a:srgbClr val="000000"/>
            </a:outerShdw>
          </a:effectLst>
          <a:latin typeface="+mn-lt"/>
          <a:ea typeface="+mn-ea"/>
          <a:cs typeface="+mn-cs"/>
        </a:defRPr>
      </a:lvl1pPr>
      <a:lvl2pPr marL="685800" indent="-228600" algn="l" rtl="0" eaLnBrk="0" fontAlgn="base" hangingPunct="0">
        <a:lnSpc>
          <a:spcPct val="90000"/>
        </a:lnSpc>
        <a:spcBef>
          <a:spcPct val="30000"/>
        </a:spcBef>
        <a:spcAft>
          <a:spcPct val="0"/>
        </a:spcAft>
        <a:buSzPct val="100000"/>
        <a:buChar char="–"/>
        <a:defRPr sz="2400" b="1" kern="1200">
          <a:solidFill>
            <a:srgbClr val="FFFFFF"/>
          </a:solidFill>
          <a:effectLst>
            <a:outerShdw blurRad="38100" dist="38100" dir="2700000" algn="tl">
              <a:srgbClr val="000000"/>
            </a:outerShdw>
          </a:effectLst>
          <a:latin typeface="+mn-lt"/>
          <a:ea typeface="+mn-ea"/>
          <a:cs typeface="+mn-cs"/>
        </a:defRPr>
      </a:lvl2pPr>
      <a:lvl3pPr marL="1143000" indent="-228600" algn="l" rtl="0" eaLnBrk="0" fontAlgn="base" hangingPunct="0">
        <a:lnSpc>
          <a:spcPct val="90000"/>
        </a:lnSpc>
        <a:spcBef>
          <a:spcPct val="30000"/>
        </a:spcBef>
        <a:spcAft>
          <a:spcPct val="0"/>
        </a:spcAft>
        <a:buSzPct val="100000"/>
        <a:buChar char="»"/>
        <a:defRPr b="1" kern="1200">
          <a:solidFill>
            <a:srgbClr val="FFFFFF"/>
          </a:solidFill>
          <a:effectLst>
            <a:outerShdw blurRad="38100" dist="38100" dir="2700000" algn="tl">
              <a:srgbClr val="000000"/>
            </a:outerShdw>
          </a:effectLst>
          <a:latin typeface="+mn-lt"/>
          <a:ea typeface="+mn-ea"/>
          <a:cs typeface="+mn-cs"/>
        </a:defRPr>
      </a:lvl3pPr>
      <a:lvl4pPr marL="1543050" indent="-171450" algn="l" rtl="0" eaLnBrk="0" fontAlgn="base" hangingPunct="0">
        <a:lnSpc>
          <a:spcPct val="90000"/>
        </a:lnSpc>
        <a:spcBef>
          <a:spcPct val="30000"/>
        </a:spcBef>
        <a:spcAft>
          <a:spcPct val="0"/>
        </a:spcAft>
        <a:buSzPct val="100000"/>
        <a:buChar char="•"/>
        <a:defRPr sz="1400" b="1" kern="1200">
          <a:solidFill>
            <a:srgbClr val="FFFFFF"/>
          </a:solidFill>
          <a:effectLst>
            <a:outerShdw blurRad="38100" dist="38100" dir="2700000" algn="tl">
              <a:srgbClr val="000000"/>
            </a:outerShdw>
          </a:effectLst>
          <a:latin typeface="+mn-lt"/>
          <a:ea typeface="+mn-ea"/>
          <a:cs typeface="+mn-cs"/>
        </a:defRPr>
      </a:lvl4pPr>
      <a:lvl5pPr marL="2000250" indent="-171450" algn="l" rtl="0" eaLnBrk="0" fontAlgn="base" hangingPunct="0">
        <a:lnSpc>
          <a:spcPct val="90000"/>
        </a:lnSpc>
        <a:spcBef>
          <a:spcPct val="30000"/>
        </a:spcBef>
        <a:spcAft>
          <a:spcPct val="0"/>
        </a:spcAft>
        <a:buSzPct val="100000"/>
        <a:buChar char="–"/>
        <a:defRPr sz="1400" b="1" kern="1200">
          <a:solidFill>
            <a:srgbClr val="FFFFFF"/>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476B"/>
            </a:gs>
            <a:gs pos="50000">
              <a:srgbClr val="006699"/>
            </a:gs>
            <a:gs pos="100000">
              <a:srgbClr val="00476B"/>
            </a:gs>
          </a:gsLst>
          <a:lin ang="2700000" scaled="1"/>
        </a:gra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990600" y="0"/>
            <a:ext cx="6781800" cy="1943100"/>
          </a:xfrm>
          <a:prstGeom prst="rect">
            <a:avLst/>
          </a:prstGeom>
          <a:solidFill>
            <a:srgbClr val="081D58"/>
          </a:solidFill>
          <a:ln w="25400">
            <a:solidFill>
              <a:srgbClr val="F7668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spAutoFit/>
          </a:bodyPr>
          <a:lstStyle/>
          <a:p>
            <a:pPr lvl="0"/>
            <a:r>
              <a:rPr lang="en-US" altLang="en-US" smtClean="0"/>
              <a:t>Goals of the Census Pilot Projects</a:t>
            </a:r>
            <a:br>
              <a:rPr lang="en-US" altLang="en-US" smtClean="0"/>
            </a:br>
            <a:endParaRPr lang="en-US" altLang="en-US" smtClean="0"/>
          </a:p>
        </p:txBody>
      </p:sp>
      <p:sp>
        <p:nvSpPr>
          <p:cNvPr id="20483" name="Rectangle 3"/>
          <p:cNvSpPr>
            <a:spLocks noGrp="1" noChangeArrowheads="1"/>
          </p:cNvSpPr>
          <p:nvPr>
            <p:ph type="body" idx="1"/>
          </p:nvPr>
        </p:nvSpPr>
        <p:spPr bwMode="auto">
          <a:xfrm>
            <a:off x="1389063" y="1981200"/>
            <a:ext cx="6365875" cy="411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smtClean="0"/>
              <a:t>To  Examine Feasibility of A Global Census Program</a:t>
            </a:r>
          </a:p>
          <a:p>
            <a:pPr lvl="1"/>
            <a:r>
              <a:rPr lang="en-US" altLang="en-US" smtClean="0"/>
              <a:t>What Technologies should we use?</a:t>
            </a:r>
          </a:p>
          <a:p>
            <a:pPr lvl="2"/>
            <a:r>
              <a:rPr lang="en-US" altLang="en-US" smtClean="0"/>
              <a:t>Data Collection, Analysis and Distribution</a:t>
            </a:r>
          </a:p>
          <a:p>
            <a:pPr lvl="3"/>
            <a:r>
              <a:rPr lang="en-US" altLang="en-US" smtClean="0"/>
              <a:t>International Collaboration</a:t>
            </a:r>
          </a:p>
          <a:p>
            <a:pPr lvl="4"/>
            <a:r>
              <a:rPr lang="en-US" altLang="en-US" smtClean="0"/>
              <a:t>Education &amp; Outreach</a:t>
            </a:r>
          </a:p>
        </p:txBody>
      </p:sp>
    </p:spTree>
  </p:cSld>
  <p:clrMap bg1="dk2" tx1="lt1" bg2="dk1" tx2="lt2" accent1="accent1" accent2="accent2" accent3="accent3" accent4="accent4" accent5="accent5" accent6="accent6" hlink="hlink" folHlink="folHlink"/>
  <p:sldLayoutIdLst>
    <p:sldLayoutId id="2147483801" r:id="rId1"/>
    <p:sldLayoutId id="2147483802" r:id="rId2"/>
    <p:sldLayoutId id="2147483803" r:id="rId3"/>
  </p:sldLayoutIdLst>
  <p:txStyles>
    <p:titleStyle>
      <a:lvl1pPr algn="ctr" rtl="0" eaLnBrk="0" fontAlgn="base" hangingPunct="0">
        <a:spcBef>
          <a:spcPct val="0"/>
        </a:spcBef>
        <a:spcAft>
          <a:spcPct val="0"/>
        </a:spcAft>
        <a:defRPr sz="4000" b="1" kern="1200">
          <a:solidFill>
            <a:srgbClr val="FAFD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2pPr>
      <a:lvl3pPr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3pPr>
      <a:lvl4pPr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4pPr>
      <a:lvl5pPr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5pPr>
      <a:lvl6pPr marL="457200"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6pPr>
      <a:lvl7pPr marL="914400"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7pPr>
      <a:lvl8pPr marL="1371600"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8pPr>
      <a:lvl9pPr marL="1828800"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9pPr>
    </p:titleStyle>
    <p:bodyStyle>
      <a:lvl1pPr marL="285750" indent="-285750" algn="l" rtl="0" eaLnBrk="0" fontAlgn="base" hangingPunct="0">
        <a:lnSpc>
          <a:spcPct val="90000"/>
        </a:lnSpc>
        <a:spcBef>
          <a:spcPct val="30000"/>
        </a:spcBef>
        <a:spcAft>
          <a:spcPct val="0"/>
        </a:spcAft>
        <a:buClr>
          <a:srgbClr val="FFFF00"/>
        </a:buClr>
        <a:buSzPct val="120000"/>
        <a:buChar char="•"/>
        <a:defRPr sz="2800" b="1" kern="1200">
          <a:solidFill>
            <a:srgbClr val="FFFFFF"/>
          </a:solidFill>
          <a:effectLst>
            <a:outerShdw blurRad="38100" dist="38100" dir="2700000" algn="tl">
              <a:srgbClr val="000000"/>
            </a:outerShdw>
          </a:effectLst>
          <a:latin typeface="+mn-lt"/>
          <a:ea typeface="+mn-ea"/>
          <a:cs typeface="+mn-cs"/>
        </a:defRPr>
      </a:lvl1pPr>
      <a:lvl2pPr marL="685800" indent="-228600" algn="l" rtl="0" eaLnBrk="0" fontAlgn="base" hangingPunct="0">
        <a:lnSpc>
          <a:spcPct val="90000"/>
        </a:lnSpc>
        <a:spcBef>
          <a:spcPct val="30000"/>
        </a:spcBef>
        <a:spcAft>
          <a:spcPct val="0"/>
        </a:spcAft>
        <a:buSzPct val="100000"/>
        <a:buChar char="–"/>
        <a:defRPr sz="2400" b="1" kern="1200">
          <a:solidFill>
            <a:srgbClr val="FFFFFF"/>
          </a:solidFill>
          <a:effectLst>
            <a:outerShdw blurRad="38100" dist="38100" dir="2700000" algn="tl">
              <a:srgbClr val="000000"/>
            </a:outerShdw>
          </a:effectLst>
          <a:latin typeface="+mn-lt"/>
          <a:ea typeface="+mn-ea"/>
          <a:cs typeface="+mn-cs"/>
        </a:defRPr>
      </a:lvl2pPr>
      <a:lvl3pPr marL="1143000" indent="-228600" algn="l" rtl="0" eaLnBrk="0" fontAlgn="base" hangingPunct="0">
        <a:lnSpc>
          <a:spcPct val="90000"/>
        </a:lnSpc>
        <a:spcBef>
          <a:spcPct val="30000"/>
        </a:spcBef>
        <a:spcAft>
          <a:spcPct val="0"/>
        </a:spcAft>
        <a:buSzPct val="100000"/>
        <a:buChar char="»"/>
        <a:defRPr b="1" kern="1200">
          <a:solidFill>
            <a:srgbClr val="FFFFFF"/>
          </a:solidFill>
          <a:effectLst>
            <a:outerShdw blurRad="38100" dist="38100" dir="2700000" algn="tl">
              <a:srgbClr val="000000"/>
            </a:outerShdw>
          </a:effectLst>
          <a:latin typeface="+mn-lt"/>
          <a:ea typeface="+mn-ea"/>
          <a:cs typeface="+mn-cs"/>
        </a:defRPr>
      </a:lvl3pPr>
      <a:lvl4pPr marL="1543050" indent="-171450" algn="l" rtl="0" eaLnBrk="0" fontAlgn="base" hangingPunct="0">
        <a:lnSpc>
          <a:spcPct val="90000"/>
        </a:lnSpc>
        <a:spcBef>
          <a:spcPct val="30000"/>
        </a:spcBef>
        <a:spcAft>
          <a:spcPct val="0"/>
        </a:spcAft>
        <a:buSzPct val="100000"/>
        <a:buChar char="•"/>
        <a:defRPr sz="1400" b="1" kern="1200">
          <a:solidFill>
            <a:srgbClr val="FFFFFF"/>
          </a:solidFill>
          <a:effectLst>
            <a:outerShdw blurRad="38100" dist="38100" dir="2700000" algn="tl">
              <a:srgbClr val="000000"/>
            </a:outerShdw>
          </a:effectLst>
          <a:latin typeface="+mn-lt"/>
          <a:ea typeface="+mn-ea"/>
          <a:cs typeface="+mn-cs"/>
        </a:defRPr>
      </a:lvl4pPr>
      <a:lvl5pPr marL="2000250" indent="-171450" algn="l" rtl="0" eaLnBrk="0" fontAlgn="base" hangingPunct="0">
        <a:lnSpc>
          <a:spcPct val="90000"/>
        </a:lnSpc>
        <a:spcBef>
          <a:spcPct val="30000"/>
        </a:spcBef>
        <a:spcAft>
          <a:spcPct val="0"/>
        </a:spcAft>
        <a:buSzPct val="100000"/>
        <a:buChar char="–"/>
        <a:defRPr sz="1400" b="1" kern="1200">
          <a:solidFill>
            <a:srgbClr val="FFFFFF"/>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476B"/>
            </a:gs>
            <a:gs pos="50000">
              <a:srgbClr val="006699"/>
            </a:gs>
            <a:gs pos="100000">
              <a:srgbClr val="00476B"/>
            </a:gs>
          </a:gsLst>
          <a:lin ang="2700000" scaled="1"/>
        </a:gra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990600" y="0"/>
            <a:ext cx="6781800" cy="1943100"/>
          </a:xfrm>
          <a:prstGeom prst="rect">
            <a:avLst/>
          </a:prstGeom>
          <a:solidFill>
            <a:srgbClr val="081D58"/>
          </a:solidFill>
          <a:ln w="25400">
            <a:solidFill>
              <a:srgbClr val="F7668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spAutoFit/>
          </a:bodyPr>
          <a:lstStyle/>
          <a:p>
            <a:pPr lvl="0"/>
            <a:r>
              <a:rPr lang="en-US" altLang="en-US" smtClean="0"/>
              <a:t>Goals of the Census Pilot Projects</a:t>
            </a:r>
            <a:br>
              <a:rPr lang="en-US" altLang="en-US" smtClean="0"/>
            </a:br>
            <a:endParaRPr lang="en-US" altLang="en-US" smtClean="0"/>
          </a:p>
        </p:txBody>
      </p:sp>
      <p:sp>
        <p:nvSpPr>
          <p:cNvPr id="20483" name="Rectangle 3"/>
          <p:cNvSpPr>
            <a:spLocks noGrp="1" noChangeArrowheads="1"/>
          </p:cNvSpPr>
          <p:nvPr>
            <p:ph type="body" idx="1"/>
          </p:nvPr>
        </p:nvSpPr>
        <p:spPr bwMode="auto">
          <a:xfrm>
            <a:off x="1389063" y="1981200"/>
            <a:ext cx="6365875" cy="411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smtClean="0"/>
              <a:t>To  Examine Feasibility of A Global Census Program</a:t>
            </a:r>
          </a:p>
          <a:p>
            <a:pPr lvl="1"/>
            <a:r>
              <a:rPr lang="en-US" altLang="en-US" smtClean="0"/>
              <a:t>What Technologies should we use?</a:t>
            </a:r>
          </a:p>
          <a:p>
            <a:pPr lvl="2"/>
            <a:r>
              <a:rPr lang="en-US" altLang="en-US" smtClean="0"/>
              <a:t>Data Collection, Analysis and Distribution</a:t>
            </a:r>
          </a:p>
          <a:p>
            <a:pPr lvl="3"/>
            <a:r>
              <a:rPr lang="en-US" altLang="en-US" smtClean="0"/>
              <a:t>International Collaboration</a:t>
            </a:r>
          </a:p>
          <a:p>
            <a:pPr lvl="4"/>
            <a:r>
              <a:rPr lang="en-US" altLang="en-US" smtClean="0"/>
              <a:t>Education &amp; Outreach</a:t>
            </a:r>
          </a:p>
        </p:txBody>
      </p:sp>
    </p:spTree>
  </p:cSld>
  <p:clrMap bg1="dk2" tx1="lt1" bg2="dk1" tx2="lt2" accent1="accent1" accent2="accent2" accent3="accent3" accent4="accent4" accent5="accent5" accent6="accent6" hlink="hlink" folHlink="folHlink"/>
  <p:sldLayoutIdLst>
    <p:sldLayoutId id="2147483804" r:id="rId1"/>
  </p:sldLayoutIdLst>
  <p:txStyles>
    <p:titleStyle>
      <a:lvl1pPr algn="ctr" rtl="0" eaLnBrk="0" fontAlgn="base" hangingPunct="0">
        <a:spcBef>
          <a:spcPct val="0"/>
        </a:spcBef>
        <a:spcAft>
          <a:spcPct val="0"/>
        </a:spcAft>
        <a:defRPr sz="4000" b="1" kern="1200">
          <a:solidFill>
            <a:srgbClr val="FAFD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2pPr>
      <a:lvl3pPr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3pPr>
      <a:lvl4pPr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4pPr>
      <a:lvl5pPr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5pPr>
      <a:lvl6pPr marL="457200"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6pPr>
      <a:lvl7pPr marL="914400"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7pPr>
      <a:lvl8pPr marL="1371600"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8pPr>
      <a:lvl9pPr marL="1828800"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9pPr>
    </p:titleStyle>
    <p:bodyStyle>
      <a:lvl1pPr marL="285750" indent="-285750" algn="l" rtl="0" eaLnBrk="0" fontAlgn="base" hangingPunct="0">
        <a:lnSpc>
          <a:spcPct val="90000"/>
        </a:lnSpc>
        <a:spcBef>
          <a:spcPct val="30000"/>
        </a:spcBef>
        <a:spcAft>
          <a:spcPct val="0"/>
        </a:spcAft>
        <a:buClr>
          <a:srgbClr val="FFFF00"/>
        </a:buClr>
        <a:buSzPct val="120000"/>
        <a:buChar char="•"/>
        <a:defRPr sz="2800" b="1" kern="1200">
          <a:solidFill>
            <a:srgbClr val="FFFFFF"/>
          </a:solidFill>
          <a:effectLst>
            <a:outerShdw blurRad="38100" dist="38100" dir="2700000" algn="tl">
              <a:srgbClr val="000000"/>
            </a:outerShdw>
          </a:effectLst>
          <a:latin typeface="+mn-lt"/>
          <a:ea typeface="+mn-ea"/>
          <a:cs typeface="+mn-cs"/>
        </a:defRPr>
      </a:lvl1pPr>
      <a:lvl2pPr marL="685800" indent="-228600" algn="l" rtl="0" eaLnBrk="0" fontAlgn="base" hangingPunct="0">
        <a:lnSpc>
          <a:spcPct val="90000"/>
        </a:lnSpc>
        <a:spcBef>
          <a:spcPct val="30000"/>
        </a:spcBef>
        <a:spcAft>
          <a:spcPct val="0"/>
        </a:spcAft>
        <a:buSzPct val="100000"/>
        <a:buChar char="–"/>
        <a:defRPr sz="2400" b="1" kern="1200">
          <a:solidFill>
            <a:srgbClr val="FFFFFF"/>
          </a:solidFill>
          <a:effectLst>
            <a:outerShdw blurRad="38100" dist="38100" dir="2700000" algn="tl">
              <a:srgbClr val="000000"/>
            </a:outerShdw>
          </a:effectLst>
          <a:latin typeface="+mn-lt"/>
          <a:ea typeface="+mn-ea"/>
          <a:cs typeface="+mn-cs"/>
        </a:defRPr>
      </a:lvl2pPr>
      <a:lvl3pPr marL="1143000" indent="-228600" algn="l" rtl="0" eaLnBrk="0" fontAlgn="base" hangingPunct="0">
        <a:lnSpc>
          <a:spcPct val="90000"/>
        </a:lnSpc>
        <a:spcBef>
          <a:spcPct val="30000"/>
        </a:spcBef>
        <a:spcAft>
          <a:spcPct val="0"/>
        </a:spcAft>
        <a:buSzPct val="100000"/>
        <a:buChar char="»"/>
        <a:defRPr b="1" kern="1200">
          <a:solidFill>
            <a:srgbClr val="FFFFFF"/>
          </a:solidFill>
          <a:effectLst>
            <a:outerShdw blurRad="38100" dist="38100" dir="2700000" algn="tl">
              <a:srgbClr val="000000"/>
            </a:outerShdw>
          </a:effectLst>
          <a:latin typeface="+mn-lt"/>
          <a:ea typeface="+mn-ea"/>
          <a:cs typeface="+mn-cs"/>
        </a:defRPr>
      </a:lvl3pPr>
      <a:lvl4pPr marL="1543050" indent="-171450" algn="l" rtl="0" eaLnBrk="0" fontAlgn="base" hangingPunct="0">
        <a:lnSpc>
          <a:spcPct val="90000"/>
        </a:lnSpc>
        <a:spcBef>
          <a:spcPct val="30000"/>
        </a:spcBef>
        <a:spcAft>
          <a:spcPct val="0"/>
        </a:spcAft>
        <a:buSzPct val="100000"/>
        <a:buChar char="•"/>
        <a:defRPr sz="1400" b="1" kern="1200">
          <a:solidFill>
            <a:srgbClr val="FFFFFF"/>
          </a:solidFill>
          <a:effectLst>
            <a:outerShdw blurRad="38100" dist="38100" dir="2700000" algn="tl">
              <a:srgbClr val="000000"/>
            </a:outerShdw>
          </a:effectLst>
          <a:latin typeface="+mn-lt"/>
          <a:ea typeface="+mn-ea"/>
          <a:cs typeface="+mn-cs"/>
        </a:defRPr>
      </a:lvl4pPr>
      <a:lvl5pPr marL="2000250" indent="-171450" algn="l" rtl="0" eaLnBrk="0" fontAlgn="base" hangingPunct="0">
        <a:lnSpc>
          <a:spcPct val="90000"/>
        </a:lnSpc>
        <a:spcBef>
          <a:spcPct val="30000"/>
        </a:spcBef>
        <a:spcAft>
          <a:spcPct val="0"/>
        </a:spcAft>
        <a:buSzPct val="100000"/>
        <a:buChar char="–"/>
        <a:defRPr sz="1400" b="1" kern="1200">
          <a:solidFill>
            <a:srgbClr val="FFFFFF"/>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476B"/>
            </a:gs>
            <a:gs pos="50000">
              <a:srgbClr val="006699"/>
            </a:gs>
            <a:gs pos="100000">
              <a:srgbClr val="00476B"/>
            </a:gs>
          </a:gsLst>
          <a:lin ang="2700000" scaled="1"/>
        </a:gra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990600" y="0"/>
            <a:ext cx="6781800" cy="1943100"/>
          </a:xfrm>
          <a:prstGeom prst="rect">
            <a:avLst/>
          </a:prstGeom>
          <a:solidFill>
            <a:srgbClr val="081D58"/>
          </a:solidFill>
          <a:ln w="25400">
            <a:solidFill>
              <a:srgbClr val="F7668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spAutoFit/>
          </a:bodyPr>
          <a:lstStyle/>
          <a:p>
            <a:pPr lvl="0"/>
            <a:r>
              <a:rPr lang="en-US" altLang="en-US" smtClean="0"/>
              <a:t>Goals of the Census Pilot Projects</a:t>
            </a:r>
            <a:br>
              <a:rPr lang="en-US" altLang="en-US" smtClean="0"/>
            </a:br>
            <a:endParaRPr lang="en-US" altLang="en-US" smtClean="0"/>
          </a:p>
        </p:txBody>
      </p:sp>
      <p:sp>
        <p:nvSpPr>
          <p:cNvPr id="20483" name="Rectangle 3"/>
          <p:cNvSpPr>
            <a:spLocks noGrp="1" noChangeArrowheads="1"/>
          </p:cNvSpPr>
          <p:nvPr>
            <p:ph type="body" idx="1"/>
          </p:nvPr>
        </p:nvSpPr>
        <p:spPr bwMode="auto">
          <a:xfrm>
            <a:off x="1389063" y="1981200"/>
            <a:ext cx="6365875" cy="411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smtClean="0"/>
              <a:t>To  Examine Feasibility of A Global Census Program</a:t>
            </a:r>
          </a:p>
          <a:p>
            <a:pPr lvl="1"/>
            <a:r>
              <a:rPr lang="en-US" altLang="en-US" smtClean="0"/>
              <a:t>What Technologies should we use?</a:t>
            </a:r>
          </a:p>
          <a:p>
            <a:pPr lvl="2"/>
            <a:r>
              <a:rPr lang="en-US" altLang="en-US" smtClean="0"/>
              <a:t>Data Collection, Analysis and Distribution</a:t>
            </a:r>
          </a:p>
          <a:p>
            <a:pPr lvl="3"/>
            <a:r>
              <a:rPr lang="en-US" altLang="en-US" smtClean="0"/>
              <a:t>International Collaboration</a:t>
            </a:r>
          </a:p>
          <a:p>
            <a:pPr lvl="4"/>
            <a:r>
              <a:rPr lang="en-US" altLang="en-US" smtClean="0"/>
              <a:t>Education &amp; Outreach</a:t>
            </a:r>
          </a:p>
        </p:txBody>
      </p:sp>
    </p:spTree>
    <p:extLst>
      <p:ext uri="{BB962C8B-B14F-4D97-AF65-F5344CB8AC3E}">
        <p14:creationId xmlns:p14="http://schemas.microsoft.com/office/powerpoint/2010/main" val="2315353256"/>
      </p:ext>
    </p:extLst>
  </p:cSld>
  <p:clrMap bg1="dk2" tx1="lt1" bg2="dk1" tx2="lt2" accent1="accent1" accent2="accent2" accent3="accent3" accent4="accent4" accent5="accent5" accent6="accent6" hlink="hlink" folHlink="folHlink"/>
  <p:sldLayoutIdLst>
    <p:sldLayoutId id="2147483806" r:id="rId1"/>
    <p:sldLayoutId id="2147483807" r:id="rId2"/>
  </p:sldLayoutIdLst>
  <p:txStyles>
    <p:titleStyle>
      <a:lvl1pPr algn="ctr" rtl="0" eaLnBrk="0" fontAlgn="base" hangingPunct="0">
        <a:spcBef>
          <a:spcPct val="0"/>
        </a:spcBef>
        <a:spcAft>
          <a:spcPct val="0"/>
        </a:spcAft>
        <a:defRPr sz="4000" b="1" kern="1200">
          <a:solidFill>
            <a:srgbClr val="FAFD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2pPr>
      <a:lvl3pPr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3pPr>
      <a:lvl4pPr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4pPr>
      <a:lvl5pPr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5pPr>
      <a:lvl6pPr marL="457200"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6pPr>
      <a:lvl7pPr marL="914400"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7pPr>
      <a:lvl8pPr marL="1371600"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8pPr>
      <a:lvl9pPr marL="1828800"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9pPr>
    </p:titleStyle>
    <p:bodyStyle>
      <a:lvl1pPr marL="285750" indent="-285750" algn="l" rtl="0" eaLnBrk="0" fontAlgn="base" hangingPunct="0">
        <a:lnSpc>
          <a:spcPct val="90000"/>
        </a:lnSpc>
        <a:spcBef>
          <a:spcPct val="30000"/>
        </a:spcBef>
        <a:spcAft>
          <a:spcPct val="0"/>
        </a:spcAft>
        <a:buClr>
          <a:srgbClr val="FFFF00"/>
        </a:buClr>
        <a:buSzPct val="120000"/>
        <a:buChar char="•"/>
        <a:defRPr sz="2800" b="1" kern="1200">
          <a:solidFill>
            <a:srgbClr val="FFFFFF"/>
          </a:solidFill>
          <a:effectLst>
            <a:outerShdw blurRad="38100" dist="38100" dir="2700000" algn="tl">
              <a:srgbClr val="000000"/>
            </a:outerShdw>
          </a:effectLst>
          <a:latin typeface="+mn-lt"/>
          <a:ea typeface="+mn-ea"/>
          <a:cs typeface="+mn-cs"/>
        </a:defRPr>
      </a:lvl1pPr>
      <a:lvl2pPr marL="685800" indent="-228600" algn="l" rtl="0" eaLnBrk="0" fontAlgn="base" hangingPunct="0">
        <a:lnSpc>
          <a:spcPct val="90000"/>
        </a:lnSpc>
        <a:spcBef>
          <a:spcPct val="30000"/>
        </a:spcBef>
        <a:spcAft>
          <a:spcPct val="0"/>
        </a:spcAft>
        <a:buSzPct val="100000"/>
        <a:buChar char="–"/>
        <a:defRPr sz="2400" b="1" kern="1200">
          <a:solidFill>
            <a:srgbClr val="FFFFFF"/>
          </a:solidFill>
          <a:effectLst>
            <a:outerShdw blurRad="38100" dist="38100" dir="2700000" algn="tl">
              <a:srgbClr val="000000"/>
            </a:outerShdw>
          </a:effectLst>
          <a:latin typeface="+mn-lt"/>
          <a:ea typeface="+mn-ea"/>
          <a:cs typeface="+mn-cs"/>
        </a:defRPr>
      </a:lvl2pPr>
      <a:lvl3pPr marL="1143000" indent="-228600" algn="l" rtl="0" eaLnBrk="0" fontAlgn="base" hangingPunct="0">
        <a:lnSpc>
          <a:spcPct val="90000"/>
        </a:lnSpc>
        <a:spcBef>
          <a:spcPct val="30000"/>
        </a:spcBef>
        <a:spcAft>
          <a:spcPct val="0"/>
        </a:spcAft>
        <a:buSzPct val="100000"/>
        <a:buChar char="»"/>
        <a:defRPr b="1" kern="1200">
          <a:solidFill>
            <a:srgbClr val="FFFFFF"/>
          </a:solidFill>
          <a:effectLst>
            <a:outerShdw blurRad="38100" dist="38100" dir="2700000" algn="tl">
              <a:srgbClr val="000000"/>
            </a:outerShdw>
          </a:effectLst>
          <a:latin typeface="+mn-lt"/>
          <a:ea typeface="+mn-ea"/>
          <a:cs typeface="+mn-cs"/>
        </a:defRPr>
      </a:lvl3pPr>
      <a:lvl4pPr marL="1543050" indent="-171450" algn="l" rtl="0" eaLnBrk="0" fontAlgn="base" hangingPunct="0">
        <a:lnSpc>
          <a:spcPct val="90000"/>
        </a:lnSpc>
        <a:spcBef>
          <a:spcPct val="30000"/>
        </a:spcBef>
        <a:spcAft>
          <a:spcPct val="0"/>
        </a:spcAft>
        <a:buSzPct val="100000"/>
        <a:buChar char="•"/>
        <a:defRPr sz="1400" b="1" kern="1200">
          <a:solidFill>
            <a:srgbClr val="FFFFFF"/>
          </a:solidFill>
          <a:effectLst>
            <a:outerShdw blurRad="38100" dist="38100" dir="2700000" algn="tl">
              <a:srgbClr val="000000"/>
            </a:outerShdw>
          </a:effectLst>
          <a:latin typeface="+mn-lt"/>
          <a:ea typeface="+mn-ea"/>
          <a:cs typeface="+mn-cs"/>
        </a:defRPr>
      </a:lvl4pPr>
      <a:lvl5pPr marL="2000250" indent="-171450" algn="l" rtl="0" eaLnBrk="0" fontAlgn="base" hangingPunct="0">
        <a:lnSpc>
          <a:spcPct val="90000"/>
        </a:lnSpc>
        <a:spcBef>
          <a:spcPct val="30000"/>
        </a:spcBef>
        <a:spcAft>
          <a:spcPct val="0"/>
        </a:spcAft>
        <a:buSzPct val="100000"/>
        <a:buChar char="–"/>
        <a:defRPr sz="1400" b="1" kern="1200">
          <a:solidFill>
            <a:srgbClr val="FFFFFF"/>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6.xml"/><Relationship Id="rId5" Type="http://schemas.openxmlformats.org/officeDocument/2006/relationships/image" Target="../media/image9.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5.jpeg"/><Relationship Id="rId7"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7.jpe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4.wmf"/><Relationship Id="rId3" Type="http://schemas.openxmlformats.org/officeDocument/2006/relationships/control" Target="../activeX/activeX4.xml"/><Relationship Id="rId7" Type="http://schemas.openxmlformats.org/officeDocument/2006/relationships/notesSlide" Target="../notesSlides/notesSlide8.xml"/><Relationship Id="rId12" Type="http://schemas.openxmlformats.org/officeDocument/2006/relationships/image" Target="../media/image5.png"/><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slideLayout" Target="../slideLayouts/slideLayout15.xml"/><Relationship Id="rId11" Type="http://schemas.openxmlformats.org/officeDocument/2006/relationships/image" Target="../media/image36.jpeg"/><Relationship Id="rId5" Type="http://schemas.openxmlformats.org/officeDocument/2006/relationships/control" Target="../activeX/activeX6.xml"/><Relationship Id="rId10" Type="http://schemas.openxmlformats.org/officeDocument/2006/relationships/image" Target="../media/image35.jpeg"/><Relationship Id="rId4" Type="http://schemas.openxmlformats.org/officeDocument/2006/relationships/control" Target="../activeX/activeX5.xml"/><Relationship Id="rId9" Type="http://schemas.openxmlformats.org/officeDocument/2006/relationships/image" Target="../media/image34.jpeg"/></Relationships>
</file>

<file path=ppt/slides/_rels/slide15.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notesSlide" Target="../notesSlides/notesSlide9.xml"/><Relationship Id="rId7"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1.bin"/><Relationship Id="rId5" Type="http://schemas.openxmlformats.org/officeDocument/2006/relationships/image" Target="../media/image39.png"/><Relationship Id="rId10" Type="http://schemas.openxmlformats.org/officeDocument/2006/relationships/image" Target="../media/image42.jpeg"/><Relationship Id="rId4" Type="http://schemas.openxmlformats.org/officeDocument/2006/relationships/image" Target="../media/image38.png"/><Relationship Id="rId9"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image" Target="../media/image47.jpeg"/><Relationship Id="rId21" Type="http://schemas.openxmlformats.org/officeDocument/2006/relationships/image" Target="../media/image65.png"/><Relationship Id="rId7" Type="http://schemas.openxmlformats.org/officeDocument/2006/relationships/image" Target="../media/image51.jpeg"/><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notesSlide" Target="../notesSlides/notesSlide11.xml"/><Relationship Id="rId16" Type="http://schemas.openxmlformats.org/officeDocument/2006/relationships/image" Target="../media/image60.png"/><Relationship Id="rId20" Type="http://schemas.openxmlformats.org/officeDocument/2006/relationships/image" Target="../media/image64.jpeg"/><Relationship Id="rId1" Type="http://schemas.openxmlformats.org/officeDocument/2006/relationships/slideLayout" Target="../slideLayouts/slideLayout15.xml"/><Relationship Id="rId6" Type="http://schemas.openxmlformats.org/officeDocument/2006/relationships/image" Target="../media/image50.jpeg"/><Relationship Id="rId11" Type="http://schemas.openxmlformats.org/officeDocument/2006/relationships/image" Target="../media/image55.png"/><Relationship Id="rId5" Type="http://schemas.openxmlformats.org/officeDocument/2006/relationships/image" Target="../media/image49.jpeg"/><Relationship Id="rId15" Type="http://schemas.openxmlformats.org/officeDocument/2006/relationships/image" Target="../media/image59.png"/><Relationship Id="rId10" Type="http://schemas.openxmlformats.org/officeDocument/2006/relationships/image" Target="../media/image54.jpeg"/><Relationship Id="rId19" Type="http://schemas.openxmlformats.org/officeDocument/2006/relationships/image" Target="../media/image63.png"/><Relationship Id="rId4" Type="http://schemas.openxmlformats.org/officeDocument/2006/relationships/image" Target="../media/image48.png"/><Relationship Id="rId9" Type="http://schemas.openxmlformats.org/officeDocument/2006/relationships/image" Target="../media/image53.jpeg"/><Relationship Id="rId1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72.wmf"/></Relationships>
</file>

<file path=ppt/slides/_rels/slide21.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Layout" Target="../slideLayouts/slideLayout16.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80.emf"/><Relationship Id="rId5" Type="http://schemas.openxmlformats.org/officeDocument/2006/relationships/oleObject" Target="../embeddings/oleObject2.bin"/><Relationship Id="rId4" Type="http://schemas.openxmlformats.org/officeDocument/2006/relationships/image" Target="../media/image81.jpeg"/></Relationships>
</file>

<file path=ppt/slides/_rels/slide2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4.wmf"/><Relationship Id="rId3" Type="http://schemas.openxmlformats.org/officeDocument/2006/relationships/control" Target="../activeX/activeX8.xml"/><Relationship Id="rId7" Type="http://schemas.openxmlformats.org/officeDocument/2006/relationships/notesSlide" Target="../notesSlides/notesSlide16.xml"/><Relationship Id="rId12" Type="http://schemas.openxmlformats.org/officeDocument/2006/relationships/image" Target="../media/image5.png"/><Relationship Id="rId2" Type="http://schemas.openxmlformats.org/officeDocument/2006/relationships/control" Target="../activeX/activeX7.xml"/><Relationship Id="rId1" Type="http://schemas.openxmlformats.org/officeDocument/2006/relationships/vmlDrawing" Target="../drawings/vmlDrawing6.vml"/><Relationship Id="rId6" Type="http://schemas.openxmlformats.org/officeDocument/2006/relationships/slideLayout" Target="../slideLayouts/slideLayout7.xml"/><Relationship Id="rId11" Type="http://schemas.openxmlformats.org/officeDocument/2006/relationships/image" Target="../media/image36.jpeg"/><Relationship Id="rId5" Type="http://schemas.openxmlformats.org/officeDocument/2006/relationships/control" Target="../activeX/activeX10.xml"/><Relationship Id="rId10" Type="http://schemas.openxmlformats.org/officeDocument/2006/relationships/image" Target="../media/image35.jpeg"/><Relationship Id="rId4" Type="http://schemas.openxmlformats.org/officeDocument/2006/relationships/control" Target="../activeX/activeX9.xml"/><Relationship Id="rId9" Type="http://schemas.openxmlformats.org/officeDocument/2006/relationships/image" Target="../media/image34.jpeg"/></Relationships>
</file>

<file path=ppt/slides/_rels/slide25.xml.rels><?xml version="1.0" encoding="UTF-8" standalone="yes"?>
<Relationships xmlns="http://schemas.openxmlformats.org/package/2006/relationships"><Relationship Id="rId8" Type="http://schemas.openxmlformats.org/officeDocument/2006/relationships/image" Target="../media/image89.jpeg"/><Relationship Id="rId13" Type="http://schemas.openxmlformats.org/officeDocument/2006/relationships/image" Target="../media/image93.jpeg"/><Relationship Id="rId3" Type="http://schemas.openxmlformats.org/officeDocument/2006/relationships/image" Target="../media/image84.jpeg"/><Relationship Id="rId7" Type="http://schemas.openxmlformats.org/officeDocument/2006/relationships/image" Target="../media/image88.jpeg"/><Relationship Id="rId12" Type="http://schemas.openxmlformats.org/officeDocument/2006/relationships/image" Target="../media/image46.png"/><Relationship Id="rId2" Type="http://schemas.openxmlformats.org/officeDocument/2006/relationships/notesSlide" Target="../notesSlides/notesSlide17.xml"/><Relationship Id="rId16" Type="http://schemas.openxmlformats.org/officeDocument/2006/relationships/image" Target="../media/image95.jpeg"/><Relationship Id="rId1" Type="http://schemas.openxmlformats.org/officeDocument/2006/relationships/slideLayout" Target="../slideLayouts/slideLayout18.xml"/><Relationship Id="rId6" Type="http://schemas.openxmlformats.org/officeDocument/2006/relationships/image" Target="../media/image87.jpeg"/><Relationship Id="rId11" Type="http://schemas.openxmlformats.org/officeDocument/2006/relationships/image" Target="../media/image92.jpeg"/><Relationship Id="rId5" Type="http://schemas.openxmlformats.org/officeDocument/2006/relationships/image" Target="../media/image86.jpeg"/><Relationship Id="rId15" Type="http://schemas.openxmlformats.org/officeDocument/2006/relationships/image" Target="../media/image94.jpeg"/><Relationship Id="rId10" Type="http://schemas.openxmlformats.org/officeDocument/2006/relationships/image" Target="../media/image91.png"/><Relationship Id="rId4" Type="http://schemas.openxmlformats.org/officeDocument/2006/relationships/image" Target="../media/image85.jpeg"/><Relationship Id="rId9" Type="http://schemas.openxmlformats.org/officeDocument/2006/relationships/image" Target="../media/image90.jpeg"/><Relationship Id="rId14" Type="http://schemas.openxmlformats.org/officeDocument/2006/relationships/image" Target="../media/image78.jpeg"/></Relationships>
</file>

<file path=ppt/slides/_rels/slide26.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43.jpeg"/><Relationship Id="rId7" Type="http://schemas.openxmlformats.org/officeDocument/2006/relationships/image" Target="../media/image99.png"/><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image" Target="../media/image98.jpeg"/><Relationship Id="rId5" Type="http://schemas.openxmlformats.org/officeDocument/2006/relationships/image" Target="../media/image97.jpeg"/><Relationship Id="rId10" Type="http://schemas.openxmlformats.org/officeDocument/2006/relationships/image" Target="../media/image102.jpeg"/><Relationship Id="rId4" Type="http://schemas.openxmlformats.org/officeDocument/2006/relationships/image" Target="../media/image96.jpeg"/><Relationship Id="rId9" Type="http://schemas.openxmlformats.org/officeDocument/2006/relationships/image" Target="../media/image101.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03.png"/><Relationship Id="rId2" Type="http://schemas.openxmlformats.org/officeDocument/2006/relationships/slideLayout" Target="../slideLayouts/slideLayout18.xml"/><Relationship Id="rId1" Type="http://schemas.openxmlformats.org/officeDocument/2006/relationships/vmlDrawing" Target="../drawings/vmlDrawing7.vml"/><Relationship Id="rId6" Type="http://schemas.openxmlformats.org/officeDocument/2006/relationships/oleObject" Target="../embeddings/oleObject3.bin"/><Relationship Id="rId5" Type="http://schemas.openxmlformats.org/officeDocument/2006/relationships/image" Target="../media/image105.jpeg"/><Relationship Id="rId4" Type="http://schemas.openxmlformats.org/officeDocument/2006/relationships/image" Target="../media/image104.jpeg"/></Relationships>
</file>

<file path=ppt/slides/_rels/slide28.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jpeg"/><Relationship Id="rId2" Type="http://schemas.openxmlformats.org/officeDocument/2006/relationships/image" Target="../media/image106.png"/><Relationship Id="rId1" Type="http://schemas.openxmlformats.org/officeDocument/2006/relationships/slideLayout" Target="../slideLayouts/slideLayout19.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jpeg"/></Relationships>
</file>

<file path=ppt/slides/_rels/slide29.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16.jpeg"/><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image" Target="../media/image115.png"/><Relationship Id="rId5" Type="http://schemas.openxmlformats.org/officeDocument/2006/relationships/image" Target="../media/image114.jpeg"/><Relationship Id="rId4" Type="http://schemas.openxmlformats.org/officeDocument/2006/relationships/image" Target="../media/image113.jpeg"/></Relationships>
</file>

<file path=ppt/slides/_rels/slide3.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19.xml"/><Relationship Id="rId5" Type="http://schemas.openxmlformats.org/officeDocument/2006/relationships/image" Target="../media/image122.jpeg"/><Relationship Id="rId4" Type="http://schemas.openxmlformats.org/officeDocument/2006/relationships/image" Target="../media/image121.jpeg"/></Relationships>
</file>

<file path=ppt/slides/_rels/slide3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19.xml"/><Relationship Id="rId4" Type="http://schemas.openxmlformats.org/officeDocument/2006/relationships/image" Target="../media/image125.jpeg"/></Relationships>
</file>

<file path=ppt/slides/_rels/slide3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8.xml"/><Relationship Id="rId6" Type="http://schemas.openxmlformats.org/officeDocument/2006/relationships/image" Target="../media/image130.png"/><Relationship Id="rId5" Type="http://schemas.openxmlformats.org/officeDocument/2006/relationships/image" Target="../media/image129.jpeg"/><Relationship Id="rId4" Type="http://schemas.openxmlformats.org/officeDocument/2006/relationships/image" Target="../media/image128.png"/></Relationships>
</file>

<file path=ppt/slides/_rels/slide34.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slideLayout" Target="../slideLayouts/slideLayout18.xml"/><Relationship Id="rId7" Type="http://schemas.openxmlformats.org/officeDocument/2006/relationships/image" Target="../media/image133.jpeg"/><Relationship Id="rId2" Type="http://schemas.openxmlformats.org/officeDocument/2006/relationships/control" Target="../activeX/activeX11.xml"/><Relationship Id="rId1" Type="http://schemas.openxmlformats.org/officeDocument/2006/relationships/vmlDrawing" Target="../drawings/vmlDrawing8.vml"/><Relationship Id="rId6" Type="http://schemas.openxmlformats.org/officeDocument/2006/relationships/image" Target="../media/image132.jpeg"/><Relationship Id="rId5" Type="http://schemas.openxmlformats.org/officeDocument/2006/relationships/image" Target="../media/image5.png"/><Relationship Id="rId4" Type="http://schemas.openxmlformats.org/officeDocument/2006/relationships/image" Target="../media/image131.png"/></Relationships>
</file>

<file path=ppt/slides/_rels/slide35.xml.rels><?xml version="1.0" encoding="UTF-8" standalone="yes"?>
<Relationships xmlns="http://schemas.openxmlformats.org/package/2006/relationships"><Relationship Id="rId3" Type="http://schemas.openxmlformats.org/officeDocument/2006/relationships/image" Target="../media/image134.jpeg"/><Relationship Id="rId7" Type="http://schemas.openxmlformats.org/officeDocument/2006/relationships/image" Target="../media/image138.jpeg"/><Relationship Id="rId2" Type="http://schemas.openxmlformats.org/officeDocument/2006/relationships/notesSlide" Target="../notesSlides/notesSlide21.xml"/><Relationship Id="rId1" Type="http://schemas.openxmlformats.org/officeDocument/2006/relationships/slideLayout" Target="../slideLayouts/slideLayout21.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jpeg"/></Relationships>
</file>

<file path=ppt/slides/_rels/slide3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15.xml"/><Relationship Id="rId5" Type="http://schemas.openxmlformats.org/officeDocument/2006/relationships/image" Target="../media/image143.jpeg"/><Relationship Id="rId4" Type="http://schemas.openxmlformats.org/officeDocument/2006/relationships/image" Target="../media/image142.png"/></Relationships>
</file>

<file path=ppt/slides/_rels/slide3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6.xml"/><Relationship Id="rId7" Type="http://schemas.openxmlformats.org/officeDocument/2006/relationships/image" Target="../media/image10.jpeg"/><Relationship Id="rId2" Type="http://schemas.openxmlformats.org/officeDocument/2006/relationships/control" Target="../activeX/activeX12.xml"/><Relationship Id="rId1" Type="http://schemas.openxmlformats.org/officeDocument/2006/relationships/vmlDrawing" Target="../drawings/vmlDrawing9.vml"/><Relationship Id="rId6" Type="http://schemas.openxmlformats.org/officeDocument/2006/relationships/image" Target="../media/image145.png"/><Relationship Id="rId5" Type="http://schemas.openxmlformats.org/officeDocument/2006/relationships/image" Target="../media/image144.jpeg"/><Relationship Id="rId4" Type="http://schemas.openxmlformats.org/officeDocument/2006/relationships/notesSlide" Target="../notesSlides/notesSlide23.xml"/><Relationship Id="rId9" Type="http://schemas.openxmlformats.org/officeDocument/2006/relationships/image" Target="../media/image4.wmf"/></Relationships>
</file>

<file path=ppt/slides/_rels/slide39.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slideLayout" Target="../slideLayouts/slideLayout16.xml"/><Relationship Id="rId7" Type="http://schemas.openxmlformats.org/officeDocument/2006/relationships/image" Target="../media/image147.png"/><Relationship Id="rId2" Type="http://schemas.openxmlformats.org/officeDocument/2006/relationships/control" Target="../activeX/activeX13.xml"/><Relationship Id="rId1" Type="http://schemas.openxmlformats.org/officeDocument/2006/relationships/vmlDrawing" Target="../drawings/vmlDrawing10.vml"/><Relationship Id="rId6" Type="http://schemas.openxmlformats.org/officeDocument/2006/relationships/image" Target="../media/image146.png"/><Relationship Id="rId5" Type="http://schemas.openxmlformats.org/officeDocument/2006/relationships/image" Target="../media/image5.png"/><Relationship Id="rId4" Type="http://schemas.openxmlformats.org/officeDocument/2006/relationships/notesSlide" Target="../notesSlides/notesSlide24.xml"/><Relationship Id="rId9" Type="http://schemas.openxmlformats.org/officeDocument/2006/relationships/image" Target="../media/image4.wmf"/></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jpe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notesSlide" Target="../notesSlides/notesSlide3.xml"/><Relationship Id="rId9" Type="http://schemas.openxmlformats.org/officeDocument/2006/relationships/image" Target="../media/image4.wmf"/></Relationships>
</file>

<file path=ppt/slides/_rels/slide4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49.png"/><Relationship Id="rId1" Type="http://schemas.openxmlformats.org/officeDocument/2006/relationships/slideLayout" Target="../slideLayouts/slideLayout16.xml"/><Relationship Id="rId4" Type="http://schemas.openxmlformats.org/officeDocument/2006/relationships/image" Target="../media/image150.jpeg"/></Relationships>
</file>

<file path=ppt/slides/_rels/slide41.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153.jpeg"/></Relationships>
</file>

<file path=ppt/slides/_rels/slide44.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comments" Target="../comments/comment1.xml"/><Relationship Id="rId5" Type="http://schemas.openxmlformats.org/officeDocument/2006/relationships/image" Target="../media/image156.jpeg"/><Relationship Id="rId4" Type="http://schemas.openxmlformats.org/officeDocument/2006/relationships/image" Target="../media/image155.jpeg"/></Relationships>
</file>

<file path=ppt/slides/_rels/slide46.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47.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28.xml"/><Relationship Id="rId1" Type="http://schemas.openxmlformats.org/officeDocument/2006/relationships/slideLayout" Target="../slideLayouts/slideLayout16.xml"/><Relationship Id="rId5" Type="http://schemas.openxmlformats.org/officeDocument/2006/relationships/image" Target="../media/image163.jpeg"/><Relationship Id="rId4" Type="http://schemas.openxmlformats.org/officeDocument/2006/relationships/image" Target="../media/image162.png"/></Relationships>
</file>

<file path=ppt/slides/_rels/slide48.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165.png"/></Relationships>
</file>

<file path=ppt/slides/_rels/slide4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73.jpeg"/><Relationship Id="rId3" Type="http://schemas.openxmlformats.org/officeDocument/2006/relationships/control" Target="../activeX/activeX15.xml"/><Relationship Id="rId7" Type="http://schemas.openxmlformats.org/officeDocument/2006/relationships/image" Target="../media/image168.png"/><Relationship Id="rId12" Type="http://schemas.openxmlformats.org/officeDocument/2006/relationships/image" Target="../media/image172.png"/><Relationship Id="rId2" Type="http://schemas.openxmlformats.org/officeDocument/2006/relationships/control" Target="../activeX/activeX14.xml"/><Relationship Id="rId16" Type="http://schemas.openxmlformats.org/officeDocument/2006/relationships/image" Target="../media/image4.wmf"/><Relationship Id="rId1" Type="http://schemas.openxmlformats.org/officeDocument/2006/relationships/vmlDrawing" Target="../drawings/vmlDrawing11.vml"/><Relationship Id="rId6" Type="http://schemas.openxmlformats.org/officeDocument/2006/relationships/slideLayout" Target="../slideLayouts/slideLayout17.xml"/><Relationship Id="rId11" Type="http://schemas.openxmlformats.org/officeDocument/2006/relationships/image" Target="../media/image171.jpeg"/><Relationship Id="rId5" Type="http://schemas.openxmlformats.org/officeDocument/2006/relationships/control" Target="../activeX/activeX17.xml"/><Relationship Id="rId15" Type="http://schemas.openxmlformats.org/officeDocument/2006/relationships/image" Target="../media/image175.png"/><Relationship Id="rId10" Type="http://schemas.openxmlformats.org/officeDocument/2006/relationships/image" Target="../media/image170.png"/><Relationship Id="rId4" Type="http://schemas.openxmlformats.org/officeDocument/2006/relationships/control" Target="../activeX/activeX16.xml"/><Relationship Id="rId9" Type="http://schemas.openxmlformats.org/officeDocument/2006/relationships/image" Target="../media/image169.jpeg"/><Relationship Id="rId14" Type="http://schemas.openxmlformats.org/officeDocument/2006/relationships/image" Target="../media/image174.jpeg"/></Relationships>
</file>

<file path=ppt/slides/_rels/slide52.xml.rels><?xml version="1.0" encoding="UTF-8" standalone="yes"?>
<Relationships xmlns="http://schemas.openxmlformats.org/package/2006/relationships"><Relationship Id="rId3" Type="http://schemas.openxmlformats.org/officeDocument/2006/relationships/image" Target="../media/image176.jpeg"/><Relationship Id="rId7" Type="http://schemas.openxmlformats.org/officeDocument/2006/relationships/image" Target="../media/image180.png"/><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image" Target="../media/image179.jpeg"/><Relationship Id="rId5" Type="http://schemas.openxmlformats.org/officeDocument/2006/relationships/image" Target="../media/image178.jpeg"/><Relationship Id="rId4" Type="http://schemas.openxmlformats.org/officeDocument/2006/relationships/image" Target="../media/image177.jpeg"/></Relationships>
</file>

<file path=ppt/slides/_rels/slide53.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jpeg"/><Relationship Id="rId1" Type="http://schemas.openxmlformats.org/officeDocument/2006/relationships/slideLayout" Target="../slideLayouts/slideLayout16.xml"/><Relationship Id="rId5" Type="http://schemas.openxmlformats.org/officeDocument/2006/relationships/image" Target="../media/image184.png"/><Relationship Id="rId4" Type="http://schemas.openxmlformats.org/officeDocument/2006/relationships/image" Target="../media/image183.png"/></Relationships>
</file>

<file path=ppt/slides/_rels/slide54.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5.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8" Type="http://schemas.openxmlformats.org/officeDocument/2006/relationships/image" Target="../media/image190.jpeg"/><Relationship Id="rId3" Type="http://schemas.openxmlformats.org/officeDocument/2006/relationships/control" Target="../activeX/activeX19.xml"/><Relationship Id="rId7" Type="http://schemas.openxmlformats.org/officeDocument/2006/relationships/image" Target="../media/image189.png"/><Relationship Id="rId12" Type="http://schemas.openxmlformats.org/officeDocument/2006/relationships/image" Target="../media/image187.wmf"/><Relationship Id="rId2" Type="http://schemas.openxmlformats.org/officeDocument/2006/relationships/control" Target="../activeX/activeX18.xml"/><Relationship Id="rId1" Type="http://schemas.openxmlformats.org/officeDocument/2006/relationships/vmlDrawing" Target="../drawings/vmlDrawing12.vml"/><Relationship Id="rId6" Type="http://schemas.openxmlformats.org/officeDocument/2006/relationships/image" Target="../media/image188.jpeg"/><Relationship Id="rId11" Type="http://schemas.openxmlformats.org/officeDocument/2006/relationships/image" Target="../media/image193.jpeg"/><Relationship Id="rId5" Type="http://schemas.openxmlformats.org/officeDocument/2006/relationships/image" Target="../media/image5.png"/><Relationship Id="rId10" Type="http://schemas.openxmlformats.org/officeDocument/2006/relationships/image" Target="../media/image192.jpeg"/><Relationship Id="rId4" Type="http://schemas.openxmlformats.org/officeDocument/2006/relationships/slideLayout" Target="../slideLayouts/slideLayout16.xml"/><Relationship Id="rId9" Type="http://schemas.openxmlformats.org/officeDocument/2006/relationships/image" Target="../media/image191.jpeg"/></Relationships>
</file>

<file path=ppt/slides/_rels/slide57.xml.rels><?xml version="1.0" encoding="UTF-8" standalone="yes"?>
<Relationships xmlns="http://schemas.openxmlformats.org/package/2006/relationships"><Relationship Id="rId8" Type="http://schemas.openxmlformats.org/officeDocument/2006/relationships/image" Target="../media/image197.jpeg"/><Relationship Id="rId3" Type="http://schemas.openxmlformats.org/officeDocument/2006/relationships/slideLayout" Target="../slideLayouts/slideLayout16.xml"/><Relationship Id="rId7" Type="http://schemas.openxmlformats.org/officeDocument/2006/relationships/image" Target="../media/image196.jpeg"/><Relationship Id="rId2" Type="http://schemas.openxmlformats.org/officeDocument/2006/relationships/video" Target="file:///C:\Users\Barbara%20Block\Videos\Movies%20Sharks\Sharks_cartoon.mp4" TargetMode="External"/><Relationship Id="rId1" Type="http://schemas.microsoft.com/office/2007/relationships/media" Target="file:///C:\Users\Barbara%20Block\Videos\Movies%20Sharks\Sharks_cartoon.mp4" TargetMode="External"/><Relationship Id="rId6" Type="http://schemas.openxmlformats.org/officeDocument/2006/relationships/image" Target="../media/image195.jpeg"/><Relationship Id="rId5" Type="http://schemas.openxmlformats.org/officeDocument/2006/relationships/image" Target="../media/image194.png"/><Relationship Id="rId10" Type="http://schemas.openxmlformats.org/officeDocument/2006/relationships/image" Target="../media/image199.png"/><Relationship Id="rId4" Type="http://schemas.openxmlformats.org/officeDocument/2006/relationships/notesSlide" Target="../notesSlides/notesSlide32.xml"/><Relationship Id="rId9" Type="http://schemas.openxmlformats.org/officeDocument/2006/relationships/image" Target="../media/image198.png"/></Relationships>
</file>

<file path=ppt/slides/_rels/slide58.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jpeg"/><Relationship Id="rId1" Type="http://schemas.openxmlformats.org/officeDocument/2006/relationships/slideLayout" Target="../slideLayouts/slideLayout16.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png"/></Relationships>
</file>

<file path=ppt/slides/_rels/slide59.xml.rels><?xml version="1.0" encoding="UTF-8" standalone="yes"?>
<Relationships xmlns="http://schemas.openxmlformats.org/package/2006/relationships"><Relationship Id="rId3" Type="http://schemas.openxmlformats.org/officeDocument/2006/relationships/image" Target="../media/image206.png"/><Relationship Id="rId7" Type="http://schemas.openxmlformats.org/officeDocument/2006/relationships/image" Target="../media/image209.jpeg"/><Relationship Id="rId2" Type="http://schemas.openxmlformats.org/officeDocument/2006/relationships/image" Target="../media/image205.jpeg"/><Relationship Id="rId1" Type="http://schemas.openxmlformats.org/officeDocument/2006/relationships/slideLayout" Target="../slideLayouts/slideLayout16.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189.png"/></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33.xml"/><Relationship Id="rId1" Type="http://schemas.openxmlformats.org/officeDocument/2006/relationships/slideLayout" Target="../slideLayouts/slideLayout16.xml"/><Relationship Id="rId4" Type="http://schemas.openxmlformats.org/officeDocument/2006/relationships/image" Target="../media/image212.jpeg"/></Relationships>
</file>

<file path=ppt/slides/_rels/slide62.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jpeg"/><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jpeg"/><Relationship Id="rId1" Type="http://schemas.openxmlformats.org/officeDocument/2006/relationships/slideLayout" Target="../slideLayouts/slideLayout16.xml"/><Relationship Id="rId5" Type="http://schemas.openxmlformats.org/officeDocument/2006/relationships/image" Target="../media/image219.png"/><Relationship Id="rId4" Type="http://schemas.openxmlformats.org/officeDocument/2006/relationships/image" Target="../media/image218.png"/></Relationships>
</file>

<file path=ppt/slides/_rels/slide65.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35.xml"/><Relationship Id="rId1" Type="http://schemas.openxmlformats.org/officeDocument/2006/relationships/slideLayout" Target="../slideLayouts/slideLayout16.xml"/><Relationship Id="rId4" Type="http://schemas.openxmlformats.org/officeDocument/2006/relationships/image" Target="../media/image221.jpeg"/></Relationships>
</file>

<file path=ppt/slides/_rels/slide66.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jpeg"/><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36.xml"/><Relationship Id="rId1" Type="http://schemas.openxmlformats.org/officeDocument/2006/relationships/slideLayout" Target="../slideLayouts/slideLayout16.xml"/><Relationship Id="rId5" Type="http://schemas.openxmlformats.org/officeDocument/2006/relationships/image" Target="../media/image226.png"/><Relationship Id="rId4" Type="http://schemas.openxmlformats.org/officeDocument/2006/relationships/image" Target="../media/image225.png"/></Relationships>
</file>

<file path=ppt/slides/_rels/slide68.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image" Target="../media/image227.png"/><Relationship Id="rId1" Type="http://schemas.openxmlformats.org/officeDocument/2006/relationships/slideLayout" Target="../slideLayouts/slideLayout16.xml"/><Relationship Id="rId5" Type="http://schemas.openxmlformats.org/officeDocument/2006/relationships/image" Target="../media/image229.png"/><Relationship Id="rId4" Type="http://schemas.openxmlformats.org/officeDocument/2006/relationships/image" Target="../media/image192.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7250"/>
            <a:ext cx="9144000" cy="6000750"/>
          </a:xfrm>
          <a:prstGeom prst="rect">
            <a:avLst/>
          </a:prstGeom>
        </p:spPr>
      </p:pic>
      <p:sp>
        <p:nvSpPr>
          <p:cNvPr id="2590722" name="Rectangle 2"/>
          <p:cNvSpPr>
            <a:spLocks noGrp="1" noChangeArrowheads="1"/>
          </p:cNvSpPr>
          <p:nvPr>
            <p:ph type="title"/>
          </p:nvPr>
        </p:nvSpPr>
        <p:spPr>
          <a:xfrm>
            <a:off x="0" y="0"/>
            <a:ext cx="9144000" cy="1382430"/>
          </a:xfrm>
        </p:spPr>
        <p:txBody>
          <a:bodyPr/>
          <a:lstStyle/>
          <a:p>
            <a:pPr>
              <a:defRPr/>
            </a:pPr>
            <a:r>
              <a:rPr lang="en-US" altLang="en-US" sz="2800" dirty="0" smtClean="0"/>
              <a:t>Grand Challenges For Equatorial Oceans and Reefs</a:t>
            </a:r>
            <a:br>
              <a:rPr lang="en-US" altLang="en-US" sz="2800" dirty="0" smtClean="0"/>
            </a:br>
            <a:r>
              <a:rPr lang="en-US" altLang="en-US" sz="2800" dirty="0" smtClean="0"/>
              <a:t>Barbara A. Block &amp; </a:t>
            </a:r>
            <a:r>
              <a:rPr lang="en-US" altLang="en-US" sz="2800" dirty="0" err="1" smtClean="0"/>
              <a:t>Fio</a:t>
            </a:r>
            <a:r>
              <a:rPr lang="en-US" altLang="en-US" sz="2800" dirty="0" smtClean="0"/>
              <a:t> </a:t>
            </a:r>
            <a:r>
              <a:rPr lang="en-US" altLang="en-US" sz="2800" dirty="0" err="1" smtClean="0"/>
              <a:t>Micheli</a:t>
            </a:r>
            <a:r>
              <a:rPr lang="en-US" altLang="en-US" sz="2800" dirty="0" smtClean="0"/>
              <a:t/>
            </a:r>
            <a:br>
              <a:rPr lang="en-US" altLang="en-US" sz="2800" dirty="0" smtClean="0"/>
            </a:br>
            <a:r>
              <a:rPr lang="en-US" altLang="en-US" sz="2800" dirty="0" smtClean="0"/>
              <a:t> Stanford University</a:t>
            </a:r>
          </a:p>
        </p:txBody>
      </p:sp>
      <p:sp>
        <p:nvSpPr>
          <p:cNvPr id="2590723" name="Rectangle 3"/>
          <p:cNvSpPr>
            <a:spLocks noGrp="1" noChangeArrowheads="1"/>
          </p:cNvSpPr>
          <p:nvPr>
            <p:ph type="body" idx="1"/>
          </p:nvPr>
        </p:nvSpPr>
        <p:spPr>
          <a:xfrm>
            <a:off x="457200" y="1676400"/>
            <a:ext cx="9525000" cy="2895600"/>
          </a:xfrm>
        </p:spPr>
        <p:txBody>
          <a:bodyPr/>
          <a:lstStyle/>
          <a:p>
            <a:pPr>
              <a:defRPr/>
            </a:pPr>
            <a:r>
              <a:rPr lang="en-US" altLang="en-US" sz="3600" dirty="0" smtClean="0">
                <a:solidFill>
                  <a:srgbClr val="FFFF00"/>
                </a:solidFill>
              </a:rPr>
              <a:t>Earth Warming</a:t>
            </a:r>
          </a:p>
          <a:p>
            <a:pPr>
              <a:defRPr/>
            </a:pPr>
            <a:r>
              <a:rPr lang="en-US" altLang="en-US" sz="3600" dirty="0" smtClean="0">
                <a:solidFill>
                  <a:schemeClr val="tx1"/>
                </a:solidFill>
              </a:rPr>
              <a:t>Ocean Deoxygenation </a:t>
            </a:r>
          </a:p>
          <a:p>
            <a:pPr>
              <a:defRPr/>
            </a:pPr>
            <a:r>
              <a:rPr lang="en-US" altLang="en-US" sz="3600" dirty="0" smtClean="0">
                <a:solidFill>
                  <a:schemeClr val="accent2">
                    <a:lumMod val="50000"/>
                  </a:schemeClr>
                </a:solidFill>
              </a:rPr>
              <a:t>Ocean Acidity</a:t>
            </a:r>
          </a:p>
        </p:txBody>
      </p:sp>
      <p:pic>
        <p:nvPicPr>
          <p:cNvPr id="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6" y="5638800"/>
            <a:ext cx="1203325" cy="1219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ChangeArrowheads="1"/>
          </p:cNvSpPr>
          <p:nvPr/>
        </p:nvSpPr>
        <p:spPr bwMode="auto">
          <a:xfrm>
            <a:off x="0" y="0"/>
            <a:ext cx="9220200" cy="1936428"/>
          </a:xfrm>
          <a:prstGeom prst="rect">
            <a:avLst/>
          </a:prstGeom>
          <a:solidFill>
            <a:srgbClr val="081D58"/>
          </a:solidFill>
          <a:ln w="25400">
            <a:solidFill>
              <a:srgbClr val="F7668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pPr algn="ctr"/>
            <a:r>
              <a:rPr lang="en-US" altLang="en-US" sz="4000" b="1" i="0" dirty="0" smtClean="0">
                <a:solidFill>
                  <a:srgbClr val="FAFD00"/>
                </a:solidFill>
              </a:rPr>
              <a:t>Will Protections for Tunas Increase</a:t>
            </a:r>
          </a:p>
          <a:p>
            <a:pPr algn="ctr"/>
            <a:r>
              <a:rPr lang="en-US" altLang="en-US" sz="4000" b="1" i="0" dirty="0" smtClean="0">
                <a:solidFill>
                  <a:srgbClr val="FAFD00"/>
                </a:solidFill>
              </a:rPr>
              <a:t>Local Production?</a:t>
            </a:r>
          </a:p>
          <a:p>
            <a:pPr algn="ctr"/>
            <a:endParaRPr lang="en-US" altLang="en-US" sz="4000" b="1" i="0" dirty="0">
              <a:solidFill>
                <a:srgbClr val="FAFD00"/>
              </a:solidFill>
            </a:endParaRPr>
          </a:p>
        </p:txBody>
      </p:sp>
      <p:pic>
        <p:nvPicPr>
          <p:cNvPr id="363522" name="Picture 2" descr="http://media-cache-ak0.pinimg.com/originals/9f/15/17/9f1517d1ee5e10d92065f9bb41e4aaf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1857374"/>
            <a:ext cx="7353300" cy="5514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6" descr="photo2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263525"/>
            <a:ext cx="6019800"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5" descr="photo2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886200"/>
            <a:ext cx="48768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4" descr="photo25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43200"/>
            <a:ext cx="4800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7" descr="photo2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28600"/>
            <a:ext cx="533400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52744" name="Rectangle 8"/>
          <p:cNvSpPr>
            <a:spLocks noGrp="1" noChangeArrowheads="1"/>
          </p:cNvSpPr>
          <p:nvPr>
            <p:ph type="title"/>
          </p:nvPr>
        </p:nvSpPr>
        <p:spPr>
          <a:xfrm>
            <a:off x="-152400" y="0"/>
            <a:ext cx="9144000" cy="541338"/>
          </a:xfrm>
        </p:spPr>
        <p:txBody>
          <a:bodyPr/>
          <a:lstStyle/>
          <a:p>
            <a:pPr>
              <a:defRPr/>
            </a:pPr>
            <a:r>
              <a:rPr lang="en-US" altLang="en-US" sz="2800" smtClean="0"/>
              <a:t>Healthy Ocean Ecosystems Require Predators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bb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81000"/>
            <a:ext cx="9372600" cy="615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7" name="Picture 3" descr="tun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105400"/>
            <a:ext cx="29718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08804" name="Rectangle 4"/>
          <p:cNvSpPr>
            <a:spLocks noChangeArrowheads="1"/>
          </p:cNvSpPr>
          <p:nvPr/>
        </p:nvSpPr>
        <p:spPr bwMode="auto">
          <a:xfrm>
            <a:off x="0" y="0"/>
            <a:ext cx="9144000" cy="1333500"/>
          </a:xfrm>
          <a:prstGeom prst="rect">
            <a:avLst/>
          </a:prstGeom>
          <a:solidFill>
            <a:srgbClr val="081D58"/>
          </a:solidFill>
          <a:ln w="25400">
            <a:solidFill>
              <a:srgbClr val="F7668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r>
              <a:rPr lang="en-US" altLang="en-US" sz="4000" b="1" dirty="0" smtClean="0">
                <a:solidFill>
                  <a:srgbClr val="FAFD00"/>
                </a:solidFill>
                <a:effectLst>
                  <a:outerShdw blurRad="38100" dist="38100" dir="2700000" algn="tl">
                    <a:srgbClr val="000000"/>
                  </a:outerShdw>
                </a:effectLst>
              </a:rPr>
              <a:t>Tuna Research &amp; Conservation Center</a:t>
            </a:r>
          </a:p>
          <a:p>
            <a:pPr algn="ctr">
              <a:defRPr/>
            </a:pPr>
            <a:r>
              <a:rPr lang="en-US" altLang="en-US" sz="4000" b="1" dirty="0" smtClean="0">
                <a:solidFill>
                  <a:srgbClr val="FAFD00"/>
                </a:solidFill>
                <a:effectLst>
                  <a:outerShdw blurRad="38100" dist="38100" dir="2700000" algn="tl">
                    <a:srgbClr val="000000"/>
                  </a:outerShdw>
                </a:effectLst>
              </a:rPr>
              <a:t>Large on Land Tuna Facility:1994-2014</a:t>
            </a:r>
          </a:p>
        </p:txBody>
      </p:sp>
      <p:pic>
        <p:nvPicPr>
          <p:cNvPr id="103429" name="Picture 5" descr="TRCC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95400"/>
            <a:ext cx="1371600" cy="1371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34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40675" y="1295400"/>
            <a:ext cx="1203325" cy="1219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3431" name="Picture 7" descr="28B-E2-1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5105400"/>
            <a:ext cx="3276600"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2" name="Picture 8" descr="tuna-res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8400" y="5065713"/>
            <a:ext cx="2895600"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LowerOBW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8750"/>
            <a:ext cx="10058400" cy="669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0851" name="Rectangle 3"/>
          <p:cNvSpPr>
            <a:spLocks noChangeArrowheads="1"/>
          </p:cNvSpPr>
          <p:nvPr/>
        </p:nvSpPr>
        <p:spPr bwMode="auto">
          <a:xfrm>
            <a:off x="0" y="0"/>
            <a:ext cx="9144000" cy="968375"/>
          </a:xfrm>
          <a:prstGeom prst="rect">
            <a:avLst/>
          </a:prstGeom>
          <a:solidFill>
            <a:srgbClr val="081D58"/>
          </a:solidFill>
          <a:ln w="25400">
            <a:solidFill>
              <a:srgbClr val="F7668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r>
              <a:rPr lang="en-US" altLang="en-US" sz="2800" b="1" dirty="0" smtClean="0">
                <a:solidFill>
                  <a:srgbClr val="FAFD00"/>
                </a:solidFill>
                <a:effectLst>
                  <a:outerShdw blurRad="38100" dist="38100" dir="2700000" algn="tl">
                    <a:srgbClr val="000000"/>
                  </a:outerShdw>
                </a:effectLst>
              </a:rPr>
              <a:t>Tuna in Captivity at Stanford &amp; Monterey Bay Aquarium</a:t>
            </a:r>
          </a:p>
          <a:p>
            <a:pPr algn="ctr">
              <a:defRPr/>
            </a:pPr>
            <a:r>
              <a:rPr lang="en-US" altLang="en-US" sz="2800" b="1" dirty="0" smtClean="0">
                <a:solidFill>
                  <a:srgbClr val="FAFD00"/>
                </a:solidFill>
                <a:effectLst>
                  <a:outerShdw blurRad="38100" dist="38100" dir="2700000" algn="tl">
                    <a:srgbClr val="000000"/>
                  </a:outerShdw>
                </a:effectLst>
              </a:rPr>
              <a:t>1994-2014</a:t>
            </a:r>
          </a:p>
        </p:txBody>
      </p:sp>
      <p:pic>
        <p:nvPicPr>
          <p:cNvPr id="2510852" name="Picture 4" descr="pr070we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819400"/>
            <a:ext cx="5029200" cy="340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10853" name="Picture 5" descr="giantbluefinmbaob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9159" y="2085975"/>
            <a:ext cx="4009641" cy="493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510852"/>
                                        </p:tgtEl>
                                        <p:attrNameLst>
                                          <p:attrName>style.visibility</p:attrName>
                                        </p:attrNameLst>
                                      </p:cBhvr>
                                      <p:to>
                                        <p:strVal val="visible"/>
                                      </p:to>
                                    </p:set>
                                    <p:animEffect transition="in" filter="dissolve">
                                      <p:cBhvr>
                                        <p:cTn id="7" dur="500"/>
                                        <p:tgtEl>
                                          <p:spTgt spid="25108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510853"/>
                                        </p:tgtEl>
                                        <p:attrNameLst>
                                          <p:attrName>style.visibility</p:attrName>
                                        </p:attrNameLst>
                                      </p:cBhvr>
                                      <p:to>
                                        <p:strVal val="visible"/>
                                      </p:to>
                                    </p:set>
                                    <p:animEffect transition="in" filter="dissolve">
                                      <p:cBhvr>
                                        <p:cTn id="12" dur="500"/>
                                        <p:tgtEl>
                                          <p:spTgt spid="25108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p_anchovy_norther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179888"/>
            <a:ext cx="556260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7" name="Picture 3" descr="slap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86400" y="3643313"/>
            <a:ext cx="4137025" cy="329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4" descr="great-white-on-hunt_6453_600x45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57800" y="609600"/>
            <a:ext cx="4060825"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5" descr="monterey-bay"/>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200" y="609600"/>
            <a:ext cx="5594350" cy="371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1" name="Picture 7" descr="1x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2463" y="849313"/>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3" name="Picture 9" descr="1x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85875" y="849313"/>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5" name="Picture 11" descr="1x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43063" y="1263650"/>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7" name="Picture 13" descr="1x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28813" y="2168525"/>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8" name="Rectangle 15"/>
          <p:cNvSpPr>
            <a:spLocks noChangeArrowheads="1"/>
          </p:cNvSpPr>
          <p:nvPr/>
        </p:nvSpPr>
        <p:spPr bwMode="auto">
          <a:xfrm>
            <a:off x="0" y="0"/>
            <a:ext cx="9144000" cy="1074653"/>
          </a:xfrm>
          <a:prstGeom prst="rect">
            <a:avLst/>
          </a:prstGeom>
          <a:solidFill>
            <a:srgbClr val="081D58"/>
          </a:solidFill>
          <a:ln w="25400">
            <a:solidFill>
              <a:srgbClr val="F7668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pPr algn="ctr"/>
            <a:r>
              <a:rPr lang="en-US" altLang="en-US" sz="3200" b="1" i="0" dirty="0" smtClean="0">
                <a:solidFill>
                  <a:srgbClr val="FFFF00"/>
                </a:solidFill>
              </a:rPr>
              <a:t>Who We are? We ask Big Questions:</a:t>
            </a:r>
          </a:p>
          <a:p>
            <a:pPr algn="ctr"/>
            <a:r>
              <a:rPr lang="en-US" altLang="en-US" sz="3200" b="1" i="0" dirty="0" smtClean="0">
                <a:solidFill>
                  <a:srgbClr val="FFFF00"/>
                </a:solidFill>
              </a:rPr>
              <a:t>Can </a:t>
            </a:r>
            <a:r>
              <a:rPr lang="en-US" altLang="en-US" sz="3200" b="1" i="0" dirty="0">
                <a:solidFill>
                  <a:srgbClr val="FFFF00"/>
                </a:solidFill>
              </a:rPr>
              <a:t>We Monitor The California Current?</a:t>
            </a:r>
            <a:endParaRPr lang="en-US" altLang="en-US" sz="2000" dirty="0">
              <a:solidFill>
                <a:schemeClr val="tx1"/>
              </a:solidFill>
            </a:endParaRPr>
          </a:p>
        </p:txBody>
      </p:sp>
    </p:spTree>
    <p:controls>
      <mc:AlternateContent xmlns:mc="http://schemas.openxmlformats.org/markup-compatibility/2006">
        <mc:Choice xmlns:v="urn:schemas-microsoft-com:vml" Requires="v">
          <p:control spid="88139" name="getAdsFl" r:id="rId2" imgW="11160" imgH="11160"/>
        </mc:Choice>
        <mc:Fallback>
          <p:control name="getAdsFl" r:id="rId2" imgW="11160" imgH="11160">
            <p:pic>
              <p:nvPicPr>
                <p:cNvPr id="88070" name="getAdsFl"/>
                <p:cNvPicPr preferRelativeResize="0">
                  <a:picLocks noChangeArrowheads="1" noChangeShapeType="1"/>
                </p:cNvPicPr>
                <p:nvPr/>
              </p:nvPicPr>
              <p:blipFill>
                <a:blip r:embed="rId13"/>
                <a:srcRect/>
                <a:stretch>
                  <a:fillRect/>
                </a:stretch>
              </p:blipFill>
              <p:spPr bwMode="auto">
                <a:xfrm>
                  <a:off x="652463" y="849313"/>
                  <a:ext cx="11112" cy="11112"/>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88140" name="ShockwaveFlash1" r:id="rId3" imgW="11160" imgH="11160"/>
        </mc:Choice>
        <mc:Fallback>
          <p:control name="ShockwaveFlash1" r:id="rId3" imgW="11160" imgH="11160">
            <p:pic>
              <p:nvPicPr>
                <p:cNvPr id="88072" name="ShockwaveFlash1"/>
                <p:cNvPicPr preferRelativeResize="0">
                  <a:picLocks noChangeArrowheads="1" noChangeShapeType="1"/>
                </p:cNvPicPr>
                <p:nvPr/>
              </p:nvPicPr>
              <p:blipFill>
                <a:blip r:embed="rId13"/>
                <a:srcRect/>
                <a:stretch>
                  <a:fillRect/>
                </a:stretch>
              </p:blipFill>
              <p:spPr bwMode="auto">
                <a:xfrm>
                  <a:off x="1285875" y="849313"/>
                  <a:ext cx="11113" cy="11112"/>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88141" name="ShockwaveFlash2" r:id="rId4" imgW="11160" imgH="11160"/>
        </mc:Choice>
        <mc:Fallback>
          <p:control name="ShockwaveFlash2" r:id="rId4" imgW="11160" imgH="11160">
            <p:pic>
              <p:nvPicPr>
                <p:cNvPr id="88074" name="ShockwaveFlash2"/>
                <p:cNvPicPr preferRelativeResize="0">
                  <a:picLocks noChangeArrowheads="1" noChangeShapeType="1"/>
                </p:cNvPicPr>
                <p:nvPr/>
              </p:nvPicPr>
              <p:blipFill>
                <a:blip r:embed="rId13"/>
                <a:srcRect/>
                <a:stretch>
                  <a:fillRect/>
                </a:stretch>
              </p:blipFill>
              <p:spPr bwMode="auto">
                <a:xfrm>
                  <a:off x="1643063" y="1263650"/>
                  <a:ext cx="11112" cy="11113"/>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88142" name="ShockwaveFlash3" r:id="rId5" imgW="11160" imgH="11160"/>
        </mc:Choice>
        <mc:Fallback>
          <p:control name="ShockwaveFlash3" r:id="rId5" imgW="11160" imgH="11160">
            <p:pic>
              <p:nvPicPr>
                <p:cNvPr id="88076" name="ShockwaveFlash3"/>
                <p:cNvPicPr preferRelativeResize="0">
                  <a:picLocks noChangeArrowheads="1" noChangeShapeType="1"/>
                </p:cNvPicPr>
                <p:nvPr/>
              </p:nvPicPr>
              <p:blipFill>
                <a:blip r:embed="rId13"/>
                <a:srcRect/>
                <a:stretch>
                  <a:fillRect/>
                </a:stretch>
              </p:blipFill>
              <p:spPr bwMode="auto">
                <a:xfrm>
                  <a:off x="1928813" y="2168525"/>
                  <a:ext cx="11112" cy="11113"/>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Otissst119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873125"/>
            <a:ext cx="15011400" cy="781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5" name="Picture 3" descr="diving leatherback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5181600"/>
            <a:ext cx="1676400"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1076" name="Object 4"/>
          <p:cNvGraphicFramePr>
            <a:graphicFrameLocks noChangeAspect="1"/>
          </p:cNvGraphicFramePr>
          <p:nvPr/>
        </p:nvGraphicFramePr>
        <p:xfrm>
          <a:off x="4419600" y="2895600"/>
          <a:ext cx="1447800" cy="1182688"/>
        </p:xfrm>
        <a:graphic>
          <a:graphicData uri="http://schemas.openxmlformats.org/presentationml/2006/ole">
            <mc:AlternateContent xmlns:mc="http://schemas.openxmlformats.org/markup-compatibility/2006">
              <mc:Choice xmlns:v="urn:schemas-microsoft-com:vml" Requires="v">
                <p:oleObj spid="_x0000_s131092" name="Image" r:id="rId6" imgW="10973751" imgH="8961897" progId="Photoshop.Image.6">
                  <p:embed/>
                </p:oleObj>
              </mc:Choice>
              <mc:Fallback>
                <p:oleObj name="Image" r:id="rId6" imgW="10973751" imgH="8961897" progId="Photoshop.Image.6">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9600" y="2895600"/>
                        <a:ext cx="1447800" cy="11826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1077" name="Rectangle 5"/>
          <p:cNvSpPr>
            <a:spLocks noChangeArrowheads="1"/>
          </p:cNvSpPr>
          <p:nvPr/>
        </p:nvSpPr>
        <p:spPr bwMode="auto">
          <a:xfrm>
            <a:off x="0" y="0"/>
            <a:ext cx="9144000" cy="1331913"/>
          </a:xfrm>
          <a:prstGeom prst="rect">
            <a:avLst/>
          </a:prstGeom>
          <a:solidFill>
            <a:srgbClr val="081D58"/>
          </a:solidFill>
          <a:ln w="25400">
            <a:solidFill>
              <a:srgbClr val="F7668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pPr algn="ctr"/>
            <a:r>
              <a:rPr lang="en-US" altLang="en-US" sz="3200" b="1">
                <a:solidFill>
                  <a:srgbClr val="FAFD00"/>
                </a:solidFill>
              </a:rPr>
              <a:t>WHAT SCIENCE DO WE NEED?</a:t>
            </a:r>
            <a:endParaRPr lang="en-US" altLang="en-US" sz="2800" b="1">
              <a:solidFill>
                <a:srgbClr val="FFFF66"/>
              </a:solidFill>
            </a:endParaRPr>
          </a:p>
          <a:p>
            <a:pPr algn="ctr"/>
            <a:r>
              <a:rPr lang="en-US" altLang="en-US" sz="2400" b="1">
                <a:solidFill>
                  <a:schemeClr val="tx1"/>
                </a:solidFill>
              </a:rPr>
              <a:t> Requires a  Multi-Disciplinary Approach</a:t>
            </a:r>
          </a:p>
          <a:p>
            <a:pPr algn="ctr"/>
            <a:r>
              <a:rPr lang="en-US" altLang="en-US" sz="2400" b="1">
                <a:solidFill>
                  <a:schemeClr val="tx2"/>
                </a:solidFill>
              </a:rPr>
              <a:t>Biology, Oceanography, Engineering,  Informatics (IT), Models </a:t>
            </a:r>
          </a:p>
        </p:txBody>
      </p:sp>
      <p:pic>
        <p:nvPicPr>
          <p:cNvPr id="131078"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0" y="3886200"/>
            <a:ext cx="1447800" cy="106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1079" name="Picture 7" descr="BlockBx8035cover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2667000"/>
            <a:ext cx="14478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0" name="Picture 8" descr="Image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200" y="4876800"/>
            <a:ext cx="1981200" cy="12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artagenaBF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663" y="3810000"/>
            <a:ext cx="4402137"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3" descr="tuna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663" y="990600"/>
            <a:ext cx="4333875"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descr="tunapho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990600"/>
            <a:ext cx="3652838" cy="5638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5" name="Picture 5" descr="tagagia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2538" y="5867400"/>
            <a:ext cx="1211262"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Text Box 6"/>
          <p:cNvSpPr txBox="1">
            <a:spLocks noChangeArrowheads="1"/>
          </p:cNvSpPr>
          <p:nvPr/>
        </p:nvSpPr>
        <p:spPr bwMode="auto">
          <a:xfrm>
            <a:off x="-92075" y="6467475"/>
            <a:ext cx="184150" cy="5191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endParaRPr lang="en-US" altLang="en-US" sz="2800" b="1">
              <a:solidFill>
                <a:schemeClr val="tx1"/>
              </a:solidFill>
            </a:endParaRPr>
          </a:p>
        </p:txBody>
      </p:sp>
      <p:sp>
        <p:nvSpPr>
          <p:cNvPr id="40967" name="Rectangle 7"/>
          <p:cNvSpPr>
            <a:spLocks noChangeArrowheads="1"/>
          </p:cNvSpPr>
          <p:nvPr/>
        </p:nvSpPr>
        <p:spPr bwMode="auto">
          <a:xfrm>
            <a:off x="0" y="0"/>
            <a:ext cx="9144000" cy="1089025"/>
          </a:xfrm>
          <a:prstGeom prst="rect">
            <a:avLst/>
          </a:prstGeom>
          <a:solidFill>
            <a:srgbClr val="081D58"/>
          </a:solidFill>
          <a:ln w="25400">
            <a:solidFill>
              <a:srgbClr val="F7668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pPr algn="ctr"/>
            <a:r>
              <a:rPr lang="en-US" altLang="en-US" sz="3200" b="1" dirty="0">
                <a:solidFill>
                  <a:srgbClr val="FAFD00"/>
                </a:solidFill>
              </a:rPr>
              <a:t>TAG A GIANT CAMPAIGN </a:t>
            </a:r>
            <a:r>
              <a:rPr lang="en-US" altLang="en-US" sz="3200" b="1" dirty="0" smtClean="0">
                <a:solidFill>
                  <a:srgbClr val="FAFD00"/>
                </a:solidFill>
              </a:rPr>
              <a:t>1996-2015</a:t>
            </a:r>
            <a:endParaRPr lang="en-US" altLang="en-US" sz="3200" b="1" dirty="0">
              <a:solidFill>
                <a:srgbClr val="FAFD00"/>
              </a:solidFill>
            </a:endParaRPr>
          </a:p>
          <a:p>
            <a:pPr algn="ctr"/>
            <a:r>
              <a:rPr lang="en-US" altLang="en-US" sz="3200" b="1" dirty="0" smtClean="0">
                <a:solidFill>
                  <a:srgbClr val="FAFD00"/>
                </a:solidFill>
              </a:rPr>
              <a:t>~2000 </a:t>
            </a:r>
            <a:r>
              <a:rPr lang="en-US" altLang="en-US" sz="3200" b="1" dirty="0">
                <a:solidFill>
                  <a:srgbClr val="FAFD00"/>
                </a:solidFill>
              </a:rPr>
              <a:t>Atlantic &amp; Pacific Bluefin Tuna Tagged</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95000">
              <a:srgbClr val="FFFFFF"/>
            </a:gs>
            <a:gs pos="100000">
              <a:srgbClr val="006699"/>
            </a:gs>
          </a:gsLst>
          <a:lin ang="2700000" scaled="1"/>
        </a:gradFill>
        <a:effectLst/>
      </p:bgPr>
    </p:bg>
    <p:spTree>
      <p:nvGrpSpPr>
        <p:cNvPr id="1" name=""/>
        <p:cNvGrpSpPr/>
        <p:nvPr/>
      </p:nvGrpSpPr>
      <p:grpSpPr>
        <a:xfrm>
          <a:off x="0" y="0"/>
          <a:ext cx="0" cy="0"/>
          <a:chOff x="0" y="0"/>
          <a:chExt cx="0" cy="0"/>
        </a:xfrm>
      </p:grpSpPr>
      <p:sp>
        <p:nvSpPr>
          <p:cNvPr id="139266" name="Slide Number Placeholder 7"/>
          <p:cNvSpPr txBox="1">
            <a:spLocks noGrp="1"/>
          </p:cNvSpPr>
          <p:nvPr/>
        </p:nvSpPr>
        <p:spPr bwMode="auto">
          <a:xfrm>
            <a:off x="6553200" y="59610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pPr algn="r" eaLnBrk="1" hangingPunct="1"/>
            <a:r>
              <a:rPr lang="en-US" altLang="en-US" sz="1200" i="0">
                <a:solidFill>
                  <a:srgbClr val="898989"/>
                </a:solidFill>
                <a:latin typeface="Calibri" panose="020F0502020204030204" pitchFamily="34" charset="0"/>
              </a:rPr>
              <a:t>Slide </a:t>
            </a:r>
            <a:fld id="{1DB0FFDD-1C6A-4CC1-A45C-D3F3896215A4}" type="slidenum">
              <a:rPr lang="en-US" altLang="en-US" sz="1200" i="0">
                <a:solidFill>
                  <a:srgbClr val="898989"/>
                </a:solidFill>
                <a:latin typeface="Calibri" panose="020F0502020204030204" pitchFamily="34" charset="0"/>
              </a:rPr>
              <a:pPr algn="r" eaLnBrk="1" hangingPunct="1"/>
              <a:t>17</a:t>
            </a:fld>
            <a:endParaRPr lang="en-US" altLang="en-US" sz="1200" i="0">
              <a:solidFill>
                <a:srgbClr val="898989"/>
              </a:solidFill>
              <a:latin typeface="Calibri" panose="020F0502020204030204" pitchFamily="34" charset="0"/>
            </a:endParaRPr>
          </a:p>
        </p:txBody>
      </p:sp>
      <p:pic>
        <p:nvPicPr>
          <p:cNvPr id="139267" name="Picture 4" descr="C:\Users\Melinda\Desktop\Tags\AM-P247A_MPAT.TransparentBkground-002.jpg"/>
          <p:cNvPicPr>
            <a:picLocks noChangeAspect="1" noChangeArrowheads="1"/>
          </p:cNvPicPr>
          <p:nvPr/>
        </p:nvPicPr>
        <p:blipFill>
          <a:blip r:embed="rId3">
            <a:extLst>
              <a:ext uri="{28A0092B-C50C-407E-A947-70E740481C1C}">
                <a14:useLocalDpi xmlns:a14="http://schemas.microsoft.com/office/drawing/2010/main" val="0"/>
              </a:ext>
            </a:extLst>
          </a:blip>
          <a:srcRect l="27475" r="27278"/>
          <a:stretch>
            <a:fillRect/>
          </a:stretch>
        </p:blipFill>
        <p:spPr bwMode="auto">
          <a:xfrm>
            <a:off x="2841625" y="1219200"/>
            <a:ext cx="2066925" cy="2854325"/>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9268" name="Picture 6" descr="C:\Users\Melinda\Desktop\Tags\AM-A278A-DD_TDR10-DD, Rectangle Backmount, 278A_RENDERED.Final Color Output.png"/>
          <p:cNvPicPr>
            <a:picLocks noChangeAspect="1" noChangeArrowheads="1"/>
          </p:cNvPicPr>
          <p:nvPr/>
        </p:nvPicPr>
        <p:blipFill>
          <a:blip r:embed="rId4">
            <a:extLst>
              <a:ext uri="{28A0092B-C50C-407E-A947-70E740481C1C}">
                <a14:useLocalDpi xmlns:a14="http://schemas.microsoft.com/office/drawing/2010/main" val="0"/>
              </a:ext>
            </a:extLst>
          </a:blip>
          <a:srcRect l="18013" t="17708" r="11880"/>
          <a:stretch>
            <a:fillRect/>
          </a:stretch>
        </p:blipFill>
        <p:spPr bwMode="auto">
          <a:xfrm>
            <a:off x="76200" y="1066800"/>
            <a:ext cx="2133600" cy="140970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9269" name="Picture 7" descr="C:\Users\Melinda\Desktop\Tags\AM-A274A-AF_SPLASH-200RecBackmount.4x2.EditedCroppedRENDERED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3113" y="4587875"/>
            <a:ext cx="2990850" cy="219710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34" name="Picture 10" descr="C:\Users\Melinda\Desktop\Tags\SPLASH.AM-L209C.1xAA Finmount.CROPPED.LBStudioShadow.jpg"/>
          <p:cNvPicPr>
            <a:picLocks noChangeAspect="1" noChangeArrowheads="1"/>
          </p:cNvPicPr>
          <p:nvPr/>
        </p:nvPicPr>
        <p:blipFill rotWithShape="1">
          <a:blip r:embed="rId6"/>
          <a:srcRect l="7704" t="-541" r="5877" b="691"/>
          <a:stretch/>
        </p:blipFill>
        <p:spPr bwMode="auto">
          <a:xfrm>
            <a:off x="3657600" y="4206875"/>
            <a:ext cx="2244725" cy="2498725"/>
          </a:xfrm>
          <a:prstGeom prst="rect">
            <a:avLst/>
          </a:prstGeom>
          <a:noFill/>
          <a:ln w="6350">
            <a:solidFill>
              <a:schemeClr val="tx1">
                <a:lumMod val="65000"/>
                <a:lumOff val="35000"/>
              </a:schemeClr>
            </a:solidFill>
          </a:ln>
          <a:extLst/>
        </p:spPr>
      </p:pic>
      <p:pic>
        <p:nvPicPr>
          <p:cNvPr id="139271" name="Picture 11" descr="C:\Users\Melinda\Desktop\Tags\AM-A249A-A_SPLASH10-400Ridge.HRes.3x3.Rend-Ed-Crop.jpg"/>
          <p:cNvPicPr>
            <a:picLocks noChangeAspect="1" noChangeArrowheads="1"/>
          </p:cNvPicPr>
          <p:nvPr/>
        </p:nvPicPr>
        <p:blipFill>
          <a:blip r:embed="rId7">
            <a:extLst>
              <a:ext uri="{28A0092B-C50C-407E-A947-70E740481C1C}">
                <a14:useLocalDpi xmlns:a14="http://schemas.microsoft.com/office/drawing/2010/main" val="0"/>
              </a:ext>
            </a:extLst>
          </a:blip>
          <a:srcRect b="8878"/>
          <a:stretch>
            <a:fillRect/>
          </a:stretch>
        </p:blipFill>
        <p:spPr bwMode="auto">
          <a:xfrm>
            <a:off x="152400" y="2451100"/>
            <a:ext cx="2286000" cy="173990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9272" name="Picture 12" descr="C:\Users\Melinda\Desktop\Tags\PENGUIN_300_rg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5334000"/>
            <a:ext cx="7762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3" name="Picture 13" descr="C:\Users\Melinda\Desktop\Tags\AM-A279A-X_TDR10-X, Rectangle Backmount, 279A_RENDERED.HRCROP.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89425" y="2667000"/>
            <a:ext cx="1774825" cy="1220788"/>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9274" name="TextBox 2"/>
          <p:cNvSpPr txBox="1">
            <a:spLocks noChangeArrowheads="1"/>
          </p:cNvSpPr>
          <p:nvPr/>
        </p:nvSpPr>
        <p:spPr bwMode="auto">
          <a:xfrm>
            <a:off x="2590800" y="1371600"/>
            <a:ext cx="129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pPr eaLnBrk="1" hangingPunct="1"/>
            <a:r>
              <a:rPr lang="en-US" altLang="en-US" sz="1800" i="0">
                <a:latin typeface="Calibri" panose="020F0502020204030204" pitchFamily="34" charset="0"/>
              </a:rPr>
              <a:t>MiniPAT</a:t>
            </a:r>
          </a:p>
          <a:p>
            <a:pPr eaLnBrk="1" hangingPunct="1"/>
            <a:r>
              <a:rPr lang="en-US" altLang="en-US" sz="1800" i="0">
                <a:latin typeface="Calibri" panose="020F0502020204030204" pitchFamily="34" charset="0"/>
              </a:rPr>
              <a:t>Pop-up</a:t>
            </a:r>
          </a:p>
        </p:txBody>
      </p:sp>
      <p:sp>
        <p:nvSpPr>
          <p:cNvPr id="139275" name="TextBox 3"/>
          <p:cNvSpPr txBox="1">
            <a:spLocks noChangeArrowheads="1"/>
          </p:cNvSpPr>
          <p:nvPr/>
        </p:nvSpPr>
        <p:spPr bwMode="auto">
          <a:xfrm>
            <a:off x="1295400" y="2133600"/>
            <a:ext cx="1263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pPr eaLnBrk="1" hangingPunct="1"/>
            <a:r>
              <a:rPr lang="en-US" altLang="en-US" sz="1800" i="0">
                <a:latin typeface="Calibri" panose="020F0502020204030204" pitchFamily="34" charset="0"/>
              </a:rPr>
              <a:t>Daily Diary</a:t>
            </a:r>
          </a:p>
        </p:txBody>
      </p:sp>
      <p:sp>
        <p:nvSpPr>
          <p:cNvPr id="139276" name="TextBox 5"/>
          <p:cNvSpPr txBox="1">
            <a:spLocks noChangeArrowheads="1"/>
          </p:cNvSpPr>
          <p:nvPr/>
        </p:nvSpPr>
        <p:spPr bwMode="auto">
          <a:xfrm>
            <a:off x="152400" y="2286000"/>
            <a:ext cx="152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pPr eaLnBrk="1" hangingPunct="1"/>
            <a:endParaRPr lang="en-US" altLang="en-US" sz="1800" i="0">
              <a:latin typeface="Calibri" panose="020F0502020204030204" pitchFamily="34" charset="0"/>
            </a:endParaRPr>
          </a:p>
          <a:p>
            <a:pPr eaLnBrk="1" hangingPunct="1"/>
            <a:r>
              <a:rPr lang="en-US" altLang="en-US" sz="1800" i="0">
                <a:latin typeface="Calibri" panose="020F0502020204030204" pitchFamily="34" charset="0"/>
              </a:rPr>
              <a:t>Turtle tag</a:t>
            </a:r>
          </a:p>
        </p:txBody>
      </p:sp>
      <p:sp>
        <p:nvSpPr>
          <p:cNvPr id="139277" name="TextBox 6"/>
          <p:cNvSpPr txBox="1">
            <a:spLocks noChangeArrowheads="1"/>
          </p:cNvSpPr>
          <p:nvPr/>
        </p:nvSpPr>
        <p:spPr bwMode="auto">
          <a:xfrm>
            <a:off x="8001000" y="914400"/>
            <a:ext cx="14478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pPr eaLnBrk="1" hangingPunct="1"/>
            <a:r>
              <a:rPr lang="en-US" altLang="en-US" sz="1600" i="0">
                <a:latin typeface="Calibri" panose="020F0502020204030204" pitchFamily="34" charset="0"/>
              </a:rPr>
              <a:t>SPOT</a:t>
            </a:r>
          </a:p>
          <a:p>
            <a:pPr eaLnBrk="1" hangingPunct="1"/>
            <a:r>
              <a:rPr lang="en-US" altLang="en-US" sz="1600" i="0">
                <a:latin typeface="Calibri" panose="020F0502020204030204" pitchFamily="34" charset="0"/>
              </a:rPr>
              <a:t>Single-point</a:t>
            </a:r>
          </a:p>
          <a:p>
            <a:pPr eaLnBrk="1" hangingPunct="1"/>
            <a:r>
              <a:rPr lang="en-US" altLang="en-US" sz="1600" i="0">
                <a:latin typeface="Calibri" panose="020F0502020204030204" pitchFamily="34" charset="0"/>
              </a:rPr>
              <a:t>Fin Mount</a:t>
            </a:r>
          </a:p>
        </p:txBody>
      </p:sp>
      <p:sp>
        <p:nvSpPr>
          <p:cNvPr id="139278" name="TextBox 8"/>
          <p:cNvSpPr txBox="1">
            <a:spLocks noChangeArrowheads="1"/>
          </p:cNvSpPr>
          <p:nvPr/>
        </p:nvSpPr>
        <p:spPr bwMode="auto">
          <a:xfrm>
            <a:off x="4191000" y="3810000"/>
            <a:ext cx="16478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pPr eaLnBrk="1" hangingPunct="1"/>
            <a:r>
              <a:rPr lang="en-US" altLang="en-US" sz="1200" i="0">
                <a:latin typeface="Calibri" panose="020F0502020204030204" pitchFamily="34" charset="0"/>
              </a:rPr>
              <a:t>Accelerometer</a:t>
            </a:r>
          </a:p>
        </p:txBody>
      </p:sp>
      <p:sp>
        <p:nvSpPr>
          <p:cNvPr id="139279" name="TextBox 9"/>
          <p:cNvSpPr txBox="1">
            <a:spLocks noChangeArrowheads="1"/>
          </p:cNvSpPr>
          <p:nvPr/>
        </p:nvSpPr>
        <p:spPr bwMode="auto">
          <a:xfrm>
            <a:off x="7924800" y="5891213"/>
            <a:ext cx="11382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pPr eaLnBrk="1" hangingPunct="1"/>
            <a:r>
              <a:rPr lang="en-US" altLang="en-US" sz="1800" i="0">
                <a:latin typeface="Calibri" panose="020F0502020204030204" pitchFamily="34" charset="0"/>
              </a:rPr>
              <a:t>Fastloc™ GPS</a:t>
            </a:r>
          </a:p>
        </p:txBody>
      </p:sp>
      <p:sp>
        <p:nvSpPr>
          <p:cNvPr id="139280" name="TextBox 10"/>
          <p:cNvSpPr txBox="1">
            <a:spLocks noChangeArrowheads="1"/>
          </p:cNvSpPr>
          <p:nvPr/>
        </p:nvSpPr>
        <p:spPr bwMode="auto">
          <a:xfrm>
            <a:off x="4648200" y="4267200"/>
            <a:ext cx="973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pPr algn="r" eaLnBrk="1" hangingPunct="1"/>
            <a:r>
              <a:rPr lang="en-US" altLang="en-US" sz="1800" i="0">
                <a:solidFill>
                  <a:srgbClr val="FFFFFF"/>
                </a:solidFill>
                <a:latin typeface="Calibri" panose="020F0502020204030204" pitchFamily="34" charset="0"/>
              </a:rPr>
              <a:t>Fin Mount </a:t>
            </a:r>
          </a:p>
        </p:txBody>
      </p:sp>
      <p:pic>
        <p:nvPicPr>
          <p:cNvPr id="139281" name="Picture 19" descr="topp_tags_9-05_003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81200" y="4114800"/>
            <a:ext cx="1620838" cy="2438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9282" name="Text Box 20"/>
          <p:cNvSpPr txBox="1">
            <a:spLocks noChangeArrowheads="1"/>
          </p:cNvSpPr>
          <p:nvPr/>
        </p:nvSpPr>
        <p:spPr bwMode="auto">
          <a:xfrm>
            <a:off x="1981200" y="4191000"/>
            <a:ext cx="1330325"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r>
              <a:rPr lang="en-US" altLang="en-US" sz="1800" i="0"/>
              <a:t>Archival </a:t>
            </a:r>
          </a:p>
          <a:p>
            <a:r>
              <a:rPr lang="en-US" altLang="en-US" sz="1800" i="0"/>
              <a:t>Tag</a:t>
            </a:r>
          </a:p>
        </p:txBody>
      </p:sp>
      <p:pic>
        <p:nvPicPr>
          <p:cNvPr id="139283" name="Picture 2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66800" y="6096000"/>
            <a:ext cx="762000" cy="3746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9284" name="Picture 2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0600" y="5486400"/>
            <a:ext cx="890588" cy="514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9285" name="Picture 2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29200" y="1219200"/>
            <a:ext cx="533400" cy="12096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9286" name="Text Box 24"/>
          <p:cNvSpPr txBox="1">
            <a:spLocks noChangeArrowheads="1"/>
          </p:cNvSpPr>
          <p:nvPr/>
        </p:nvSpPr>
        <p:spPr bwMode="auto">
          <a:xfrm>
            <a:off x="5334000" y="2438400"/>
            <a:ext cx="1085850" cy="457200"/>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r>
              <a:rPr lang="en-US" altLang="en-US" sz="1200" b="1" i="0"/>
              <a:t>Acoustic</a:t>
            </a:r>
          </a:p>
          <a:p>
            <a:r>
              <a:rPr lang="en-US" altLang="en-US" sz="1200" b="1" i="0"/>
              <a:t>Tags</a:t>
            </a:r>
          </a:p>
        </p:txBody>
      </p:sp>
      <p:pic>
        <p:nvPicPr>
          <p:cNvPr id="139287" name="Picture 25"/>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90600" y="6607175"/>
            <a:ext cx="866775" cy="2508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9288" name="Picture 2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96000" y="2514600"/>
            <a:ext cx="3048000" cy="20304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9289" name="Picture 2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367463" y="4294188"/>
            <a:ext cx="2776537" cy="3540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9290" name="Picture 2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4294188"/>
            <a:ext cx="1085850" cy="811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9291" name="Text Box 29"/>
          <p:cNvSpPr txBox="1">
            <a:spLocks noChangeArrowheads="1"/>
          </p:cNvSpPr>
          <p:nvPr/>
        </p:nvSpPr>
        <p:spPr bwMode="auto">
          <a:xfrm>
            <a:off x="0" y="6461125"/>
            <a:ext cx="741363"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r>
              <a:rPr lang="en-US" altLang="en-US" i="0"/>
              <a:t>Wildlife </a:t>
            </a:r>
          </a:p>
          <a:p>
            <a:r>
              <a:rPr lang="en-US" altLang="en-US" i="0"/>
              <a:t>Computers</a:t>
            </a:r>
          </a:p>
        </p:txBody>
      </p:sp>
      <p:pic>
        <p:nvPicPr>
          <p:cNvPr id="139292" name="Picture 30"/>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09600" y="4953000"/>
            <a:ext cx="1357313" cy="387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9293" name="Rectangle 31"/>
          <p:cNvSpPr>
            <a:spLocks noChangeArrowheads="1"/>
          </p:cNvSpPr>
          <p:nvPr/>
        </p:nvSpPr>
        <p:spPr bwMode="auto">
          <a:xfrm>
            <a:off x="0" y="4038600"/>
            <a:ext cx="1981200" cy="2819400"/>
          </a:xfrm>
          <a:prstGeom prst="rect">
            <a:avLst/>
          </a:prstGeom>
          <a:noFill/>
          <a:ln w="19050">
            <a:solidFill>
              <a:srgbClr val="000000"/>
            </a:solidFill>
            <a:miter lim="800000"/>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endParaRPr lang="en-US" altLang="en-US"/>
          </a:p>
        </p:txBody>
      </p:sp>
      <p:pic>
        <p:nvPicPr>
          <p:cNvPr id="139294" name="Picture 3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6200" y="4092575"/>
            <a:ext cx="1828800" cy="1746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9295" name="Picture 5" descr="C:\Users\Melinda\Desktop\Tags\AM-A268B-A_SPLASH10-100, Single-point Finmount, 268B, 2-Lay_RENDEREDHR.jpg"/>
          <p:cNvPicPr>
            <a:picLocks noChangeAspect="1" noChangeArrowheads="1"/>
          </p:cNvPicPr>
          <p:nvPr/>
        </p:nvPicPr>
        <p:blipFill>
          <a:blip r:embed="rId20">
            <a:extLst>
              <a:ext uri="{28A0092B-C50C-407E-A947-70E740481C1C}">
                <a14:useLocalDpi xmlns:a14="http://schemas.microsoft.com/office/drawing/2010/main" val="0"/>
              </a:ext>
            </a:extLst>
          </a:blip>
          <a:srcRect l="12204" r="3629"/>
          <a:stretch>
            <a:fillRect/>
          </a:stretch>
        </p:blipFill>
        <p:spPr bwMode="auto">
          <a:xfrm>
            <a:off x="6477000" y="1219200"/>
            <a:ext cx="2667000" cy="160020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373970" name="Rectangle 18"/>
          <p:cNvSpPr>
            <a:spLocks noChangeArrowheads="1"/>
          </p:cNvSpPr>
          <p:nvPr/>
        </p:nvSpPr>
        <p:spPr bwMode="auto">
          <a:xfrm>
            <a:off x="0" y="0"/>
            <a:ext cx="9144000" cy="1320800"/>
          </a:xfrm>
          <a:prstGeom prst="rect">
            <a:avLst/>
          </a:prstGeom>
          <a:solidFill>
            <a:srgbClr val="081D58"/>
          </a:solidFill>
          <a:ln w="25400">
            <a:solidFill>
              <a:srgbClr val="F7668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ctr">
              <a:defRPr sz="4000" b="1">
                <a:solidFill>
                  <a:srgbClr val="FAFD00"/>
                </a:solidFill>
                <a:effectLst>
                  <a:outerShdw blurRad="38100" dist="38100" dir="2700000" algn="tl">
                    <a:srgbClr val="000000"/>
                  </a:outerShdw>
                </a:effectLst>
                <a:latin typeface="Times New Roman" panose="02020603050405020304" pitchFamily="18" charset="0"/>
              </a:defRPr>
            </a:lvl1pPr>
            <a:lvl2pPr algn="ctr">
              <a:defRPr sz="4000" b="1">
                <a:solidFill>
                  <a:srgbClr val="FAFD00"/>
                </a:solidFill>
                <a:effectLst>
                  <a:outerShdw blurRad="38100" dist="38100" dir="2700000" algn="tl">
                    <a:srgbClr val="000000"/>
                  </a:outerShdw>
                </a:effectLst>
                <a:latin typeface="Times New Roman" panose="02020603050405020304" pitchFamily="18" charset="0"/>
              </a:defRPr>
            </a:lvl2pPr>
            <a:lvl3pPr algn="ctr">
              <a:defRPr sz="4000" b="1">
                <a:solidFill>
                  <a:srgbClr val="FAFD00"/>
                </a:solidFill>
                <a:effectLst>
                  <a:outerShdw blurRad="38100" dist="38100" dir="2700000" algn="tl">
                    <a:srgbClr val="000000"/>
                  </a:outerShdw>
                </a:effectLst>
                <a:latin typeface="Times New Roman" panose="02020603050405020304" pitchFamily="18" charset="0"/>
              </a:defRPr>
            </a:lvl3pPr>
            <a:lvl4pPr algn="ctr">
              <a:defRPr sz="4000" b="1">
                <a:solidFill>
                  <a:srgbClr val="FAFD00"/>
                </a:solidFill>
                <a:effectLst>
                  <a:outerShdw blurRad="38100" dist="38100" dir="2700000" algn="tl">
                    <a:srgbClr val="000000"/>
                  </a:outerShdw>
                </a:effectLst>
                <a:latin typeface="Times New Roman" panose="02020603050405020304" pitchFamily="18" charset="0"/>
              </a:defRPr>
            </a:lvl4pPr>
            <a:lvl5pPr algn="ctr">
              <a:defRPr sz="4000" b="1">
                <a:solidFill>
                  <a:srgbClr val="FAFD00"/>
                </a:solidFill>
                <a:effectLst>
                  <a:outerShdw blurRad="38100" dist="38100" dir="2700000" algn="tl">
                    <a:srgbClr val="000000"/>
                  </a:outerShdw>
                </a:effectLst>
                <a:latin typeface="Times New Roman" panose="02020603050405020304" pitchFamily="18" charset="0"/>
              </a:defRPr>
            </a:lvl5pPr>
            <a:lvl6pPr marL="457200" algn="ctr"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6pPr>
            <a:lvl7pPr marL="914400" algn="ctr"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7pPr>
            <a:lvl8pPr marL="1371600" algn="ctr"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8pPr>
            <a:lvl9pPr marL="1828800" algn="ctr"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9pPr>
          </a:lstStyle>
          <a:p>
            <a:pPr>
              <a:defRPr/>
            </a:pPr>
            <a:r>
              <a:rPr lang="en-US" altLang="en-US" sz="2800" i="0" dirty="0" smtClean="0"/>
              <a:t>Conservation Technology: Ecosystem Monitoring  With Animal Tags</a:t>
            </a:r>
            <a:br>
              <a:rPr lang="en-US" altLang="en-US" sz="2800" i="0" dirty="0" smtClean="0"/>
            </a:br>
            <a:r>
              <a:rPr lang="en-US" altLang="en-US" sz="2400" i="0" dirty="0" smtClean="0">
                <a:solidFill>
                  <a:srgbClr val="FFFFFF"/>
                </a:solidFill>
              </a:rPr>
              <a:t>“</a:t>
            </a:r>
            <a:r>
              <a:rPr lang="en-US" altLang="en-US" sz="2400" b="0" i="0" dirty="0" smtClean="0">
                <a:solidFill>
                  <a:srgbClr val="FFFFFF"/>
                </a:solidFill>
              </a:rPr>
              <a:t>Environmental Intelligence</a:t>
            </a:r>
            <a:r>
              <a:rPr lang="en-US" altLang="en-US" sz="2400" i="0" dirty="0" smtClean="0">
                <a:solidFill>
                  <a:srgbClr val="FFFFFF"/>
                </a:solidFill>
              </a:rPr>
              <a:t>”</a:t>
            </a:r>
            <a:r>
              <a:rPr lang="en-US" altLang="en-US" sz="2400" i="0" dirty="0" smtClean="0"/>
              <a:t> </a:t>
            </a:r>
          </a:p>
        </p:txBody>
      </p:sp>
      <p:pic>
        <p:nvPicPr>
          <p:cNvPr id="139297" name="Picture 3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90600" y="4343400"/>
            <a:ext cx="914400" cy="3587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 Box 2"/>
          <p:cNvSpPr txBox="1">
            <a:spLocks noChangeArrowheads="1"/>
          </p:cNvSpPr>
          <p:nvPr/>
        </p:nvSpPr>
        <p:spPr bwMode="auto">
          <a:xfrm>
            <a:off x="6019800" y="6092825"/>
            <a:ext cx="974725"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pPr eaLnBrk="1" hangingPunct="1"/>
            <a:r>
              <a:rPr lang="en-US" altLang="en-US" sz="1400" b="1" i="0">
                <a:solidFill>
                  <a:schemeClr val="tx1"/>
                </a:solidFill>
              </a:rPr>
              <a:t>1997 Release</a:t>
            </a:r>
          </a:p>
        </p:txBody>
      </p:sp>
      <p:sp>
        <p:nvSpPr>
          <p:cNvPr id="147459" name="Rectangle 3"/>
          <p:cNvSpPr>
            <a:spLocks noChangeArrowheads="1"/>
          </p:cNvSpPr>
          <p:nvPr/>
        </p:nvSpPr>
        <p:spPr bwMode="auto">
          <a:xfrm>
            <a:off x="0" y="0"/>
            <a:ext cx="9144000" cy="479425"/>
          </a:xfrm>
          <a:prstGeom prst="rect">
            <a:avLst/>
          </a:prstGeom>
          <a:solidFill>
            <a:srgbClr val="081D58"/>
          </a:solidFill>
          <a:ln w="25400">
            <a:solidFill>
              <a:srgbClr val="F7668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pPr algn="ctr"/>
            <a:r>
              <a:rPr lang="en-US" altLang="en-US" sz="2400" b="1" i="0">
                <a:solidFill>
                  <a:srgbClr val="FAFD00"/>
                </a:solidFill>
              </a:rPr>
              <a:t>Giant Bluefin: Tracking Animals that Remain Submerged</a:t>
            </a:r>
          </a:p>
        </p:txBody>
      </p:sp>
      <p:pic>
        <p:nvPicPr>
          <p:cNvPr id="147460" name="Picture 4" descr="DSC010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57200"/>
            <a:ext cx="8610600" cy="645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7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topp_tags_9-05_00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609600"/>
            <a:ext cx="4148138" cy="6248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703235" name="Rectangle 3"/>
          <p:cNvSpPr>
            <a:spLocks noChangeArrowheads="1"/>
          </p:cNvSpPr>
          <p:nvPr/>
        </p:nvSpPr>
        <p:spPr bwMode="auto">
          <a:xfrm>
            <a:off x="5410200" y="1066800"/>
            <a:ext cx="5715000" cy="3581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85750" indent="-285750">
              <a:defRPr sz="2400">
                <a:solidFill>
                  <a:schemeClr val="tx1"/>
                </a:solidFill>
                <a:latin typeface="Times New Roman" panose="02020603050405020304" pitchFamily="18" charset="0"/>
              </a:defRPr>
            </a:lvl1pPr>
            <a:lvl2pPr marL="685800" indent="-22860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543050" indent="-171450">
              <a:defRPr sz="2400">
                <a:solidFill>
                  <a:schemeClr val="tx1"/>
                </a:solidFill>
                <a:latin typeface="Times New Roman" panose="02020603050405020304" pitchFamily="18" charset="0"/>
              </a:defRPr>
            </a:lvl4pPr>
            <a:lvl5pPr marL="2000250" indent="-171450">
              <a:defRPr sz="2400">
                <a:solidFill>
                  <a:schemeClr val="tx1"/>
                </a:solidFill>
                <a:latin typeface="Times New Roman" panose="02020603050405020304" pitchFamily="18" charset="0"/>
              </a:defRPr>
            </a:lvl5pPr>
            <a:lvl6pPr marL="2457450" indent="-171450" eaLnBrk="0" fontAlgn="base" hangingPunct="0">
              <a:spcBef>
                <a:spcPct val="0"/>
              </a:spcBef>
              <a:spcAft>
                <a:spcPct val="0"/>
              </a:spcAft>
              <a:defRPr sz="2400">
                <a:solidFill>
                  <a:schemeClr val="tx1"/>
                </a:solidFill>
                <a:latin typeface="Times New Roman" panose="02020603050405020304" pitchFamily="18" charset="0"/>
              </a:defRPr>
            </a:lvl6pPr>
            <a:lvl7pPr marL="2914650" indent="-171450" eaLnBrk="0" fontAlgn="base" hangingPunct="0">
              <a:spcBef>
                <a:spcPct val="0"/>
              </a:spcBef>
              <a:spcAft>
                <a:spcPct val="0"/>
              </a:spcAft>
              <a:defRPr sz="2400">
                <a:solidFill>
                  <a:schemeClr val="tx1"/>
                </a:solidFill>
                <a:latin typeface="Times New Roman" panose="02020603050405020304" pitchFamily="18" charset="0"/>
              </a:defRPr>
            </a:lvl7pPr>
            <a:lvl8pPr marL="3371850" indent="-171450" eaLnBrk="0" fontAlgn="base" hangingPunct="0">
              <a:spcBef>
                <a:spcPct val="0"/>
              </a:spcBef>
              <a:spcAft>
                <a:spcPct val="0"/>
              </a:spcAft>
              <a:defRPr sz="2400">
                <a:solidFill>
                  <a:schemeClr val="tx1"/>
                </a:solidFill>
                <a:latin typeface="Times New Roman" panose="02020603050405020304" pitchFamily="18" charset="0"/>
              </a:defRPr>
            </a:lvl8pPr>
            <a:lvl9pPr marL="3829050" indent="-17145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Bef>
                <a:spcPct val="30000"/>
              </a:spcBef>
              <a:buClr>
                <a:srgbClr val="FFFF00"/>
              </a:buClr>
              <a:buSzPct val="120000"/>
              <a:buFontTx/>
              <a:buChar char="•"/>
              <a:defRPr/>
            </a:pPr>
            <a:r>
              <a:rPr lang="en-US" altLang="en-US" sz="3000" b="1" smtClean="0">
                <a:solidFill>
                  <a:srgbClr val="FFFFFF"/>
                </a:solidFill>
                <a:effectLst>
                  <a:outerShdw blurRad="38100" dist="38100" dir="2700000" algn="tl">
                    <a:srgbClr val="000000"/>
                  </a:outerShdw>
                </a:effectLst>
              </a:rPr>
              <a:t>16-128 MBytes</a:t>
            </a:r>
          </a:p>
          <a:p>
            <a:pPr>
              <a:lnSpc>
                <a:spcPct val="90000"/>
              </a:lnSpc>
              <a:spcBef>
                <a:spcPct val="30000"/>
              </a:spcBef>
              <a:buClr>
                <a:srgbClr val="FFFF00"/>
              </a:buClr>
              <a:buSzPct val="120000"/>
              <a:buFontTx/>
              <a:buChar char="•"/>
              <a:defRPr/>
            </a:pPr>
            <a:r>
              <a:rPr lang="en-US" altLang="en-US" sz="3000" b="1" smtClean="0">
                <a:solidFill>
                  <a:srgbClr val="FFFFFF"/>
                </a:solidFill>
                <a:effectLst>
                  <a:outerShdw blurRad="38100" dist="38100" dir="2700000" algn="tl">
                    <a:srgbClr val="000000"/>
                  </a:outerShdw>
                </a:effectLst>
              </a:rPr>
              <a:t>Pressure, 2000m</a:t>
            </a:r>
          </a:p>
          <a:p>
            <a:pPr>
              <a:lnSpc>
                <a:spcPct val="90000"/>
              </a:lnSpc>
              <a:spcBef>
                <a:spcPct val="30000"/>
              </a:spcBef>
              <a:buClr>
                <a:srgbClr val="FFFF00"/>
              </a:buClr>
              <a:buSzPct val="120000"/>
              <a:buFontTx/>
              <a:buChar char="•"/>
              <a:defRPr/>
            </a:pPr>
            <a:r>
              <a:rPr lang="en-US" altLang="en-US" sz="2300" b="1" smtClean="0">
                <a:solidFill>
                  <a:srgbClr val="FFFFFF"/>
                </a:solidFill>
                <a:effectLst>
                  <a:outerShdw blurRad="38100" dist="38100" dir="2700000" algn="tl">
                    <a:srgbClr val="000000"/>
                  </a:outerShdw>
                </a:effectLst>
              </a:rPr>
              <a:t>Temperature –5</a:t>
            </a:r>
            <a:r>
              <a:rPr lang="en-US" altLang="en-US" sz="2300" b="1" baseline="30000" smtClean="0">
                <a:solidFill>
                  <a:srgbClr val="FFFFFF"/>
                </a:solidFill>
                <a:effectLst>
                  <a:outerShdw blurRad="38100" dist="38100" dir="2700000" algn="tl">
                    <a:srgbClr val="000000"/>
                  </a:outerShdw>
                </a:effectLst>
              </a:rPr>
              <a:t>o</a:t>
            </a:r>
            <a:r>
              <a:rPr lang="en-US" altLang="en-US" sz="2300" b="1" smtClean="0">
                <a:solidFill>
                  <a:srgbClr val="FFFFFF"/>
                </a:solidFill>
                <a:effectLst>
                  <a:outerShdw blurRad="38100" dist="38100" dir="2700000" algn="tl">
                    <a:srgbClr val="000000"/>
                  </a:outerShdw>
                </a:effectLst>
              </a:rPr>
              <a:t>C/40</a:t>
            </a:r>
            <a:r>
              <a:rPr lang="en-US" altLang="en-US" sz="2300" b="1" baseline="30000" smtClean="0">
                <a:solidFill>
                  <a:srgbClr val="FFFFFF"/>
                </a:solidFill>
                <a:effectLst>
                  <a:outerShdw blurRad="38100" dist="38100" dir="2700000" algn="tl">
                    <a:srgbClr val="000000"/>
                  </a:outerShdw>
                </a:effectLst>
              </a:rPr>
              <a:t>o</a:t>
            </a:r>
            <a:r>
              <a:rPr lang="en-US" altLang="en-US" sz="2300" b="1" smtClean="0">
                <a:solidFill>
                  <a:srgbClr val="FFFFFF"/>
                </a:solidFill>
                <a:effectLst>
                  <a:outerShdw blurRad="38100" dist="38100" dir="2700000" algn="tl">
                    <a:srgbClr val="000000"/>
                  </a:outerShdw>
                </a:effectLst>
              </a:rPr>
              <a:t>C</a:t>
            </a:r>
          </a:p>
          <a:p>
            <a:pPr>
              <a:lnSpc>
                <a:spcPct val="90000"/>
              </a:lnSpc>
              <a:spcBef>
                <a:spcPct val="30000"/>
              </a:spcBef>
              <a:buClr>
                <a:srgbClr val="FFFF00"/>
              </a:buClr>
              <a:buSzPct val="120000"/>
              <a:buFontTx/>
              <a:buChar char="•"/>
              <a:defRPr/>
            </a:pPr>
            <a:r>
              <a:rPr lang="en-US" altLang="en-US" sz="3000" b="1" smtClean="0">
                <a:solidFill>
                  <a:srgbClr val="FFFFFF"/>
                </a:solidFill>
                <a:effectLst>
                  <a:outerShdw blurRad="38100" dist="38100" dir="2700000" algn="tl">
                    <a:srgbClr val="000000"/>
                  </a:outerShdw>
                </a:effectLst>
              </a:rPr>
              <a:t>Light 470nm</a:t>
            </a:r>
          </a:p>
          <a:p>
            <a:pPr>
              <a:lnSpc>
                <a:spcPct val="90000"/>
              </a:lnSpc>
              <a:spcBef>
                <a:spcPct val="30000"/>
              </a:spcBef>
              <a:buClr>
                <a:srgbClr val="FFFF00"/>
              </a:buClr>
              <a:buSzPct val="120000"/>
              <a:buFontTx/>
              <a:buChar char="•"/>
              <a:defRPr/>
            </a:pPr>
            <a:r>
              <a:rPr lang="en-US" altLang="en-US" sz="3000" b="1" smtClean="0">
                <a:solidFill>
                  <a:srgbClr val="FFFFFF"/>
                </a:solidFill>
                <a:effectLst>
                  <a:outerShdw blurRad="38100" dist="38100" dir="2700000" algn="tl">
                    <a:srgbClr val="000000"/>
                  </a:outerShdw>
                </a:effectLst>
              </a:rPr>
              <a:t> Salinity</a:t>
            </a:r>
          </a:p>
          <a:p>
            <a:pPr>
              <a:lnSpc>
                <a:spcPct val="90000"/>
              </a:lnSpc>
              <a:spcBef>
                <a:spcPct val="30000"/>
              </a:spcBef>
              <a:buClr>
                <a:srgbClr val="FFFF00"/>
              </a:buClr>
              <a:buSzPct val="120000"/>
              <a:buFontTx/>
              <a:buChar char="•"/>
              <a:defRPr/>
            </a:pPr>
            <a:r>
              <a:rPr lang="en-US" altLang="en-US" sz="3000" b="1" smtClean="0">
                <a:solidFill>
                  <a:srgbClr val="FFFFFF"/>
                </a:solidFill>
                <a:effectLst>
                  <a:outerShdw blurRad="38100" dist="38100" dir="2700000" algn="tl">
                    <a:srgbClr val="000000"/>
                  </a:outerShdw>
                </a:effectLst>
              </a:rPr>
              <a:t>Real time clock</a:t>
            </a:r>
          </a:p>
          <a:p>
            <a:pPr>
              <a:lnSpc>
                <a:spcPct val="90000"/>
              </a:lnSpc>
              <a:spcBef>
                <a:spcPct val="30000"/>
              </a:spcBef>
              <a:buClr>
                <a:srgbClr val="FFFF00"/>
              </a:buClr>
              <a:buSzPct val="120000"/>
              <a:buFontTx/>
              <a:buChar char="•"/>
              <a:defRPr/>
            </a:pPr>
            <a:r>
              <a:rPr lang="en-US" altLang="en-US" sz="3000" b="1" smtClean="0">
                <a:solidFill>
                  <a:srgbClr val="FFFFFF"/>
                </a:solidFill>
                <a:effectLst>
                  <a:outerShdw blurRad="38100" dist="38100" dir="2700000" algn="tl">
                    <a:srgbClr val="000000"/>
                  </a:outerShdw>
                </a:effectLst>
              </a:rPr>
              <a:t>Physiology</a:t>
            </a:r>
          </a:p>
          <a:p>
            <a:pPr>
              <a:lnSpc>
                <a:spcPct val="90000"/>
              </a:lnSpc>
              <a:spcBef>
                <a:spcPct val="30000"/>
              </a:spcBef>
              <a:buClr>
                <a:srgbClr val="FFFF00"/>
              </a:buClr>
              <a:buSzPct val="120000"/>
              <a:buFontTx/>
              <a:buChar char="•"/>
              <a:defRPr/>
            </a:pPr>
            <a:r>
              <a:rPr lang="en-US" altLang="en-US" sz="3000" b="1" smtClean="0">
                <a:solidFill>
                  <a:srgbClr val="FFFFFF"/>
                </a:solidFill>
                <a:effectLst>
                  <a:outerShdw blurRad="38100" dist="38100" dir="2700000" algn="tl">
                    <a:srgbClr val="000000"/>
                  </a:outerShdw>
                </a:effectLst>
              </a:rPr>
              <a:t>Position</a:t>
            </a:r>
          </a:p>
          <a:p>
            <a:pPr>
              <a:lnSpc>
                <a:spcPct val="90000"/>
              </a:lnSpc>
              <a:spcBef>
                <a:spcPct val="30000"/>
              </a:spcBef>
              <a:buClr>
                <a:srgbClr val="FFFF00"/>
              </a:buClr>
              <a:buSzPct val="120000"/>
              <a:buFontTx/>
              <a:buChar char="•"/>
              <a:defRPr/>
            </a:pPr>
            <a:r>
              <a:rPr lang="en-US" altLang="en-US" sz="3000" b="1" smtClean="0">
                <a:solidFill>
                  <a:srgbClr val="FFFFFF"/>
                </a:solidFill>
                <a:effectLst>
                  <a:outerShdw blurRad="38100" dist="38100" dir="2700000" algn="tl">
                    <a:srgbClr val="000000"/>
                  </a:outerShdw>
                </a:effectLst>
              </a:rPr>
              <a:t>Oceanography</a:t>
            </a:r>
          </a:p>
          <a:p>
            <a:pPr>
              <a:lnSpc>
                <a:spcPct val="90000"/>
              </a:lnSpc>
              <a:spcBef>
                <a:spcPct val="30000"/>
              </a:spcBef>
              <a:buClr>
                <a:srgbClr val="FFFF00"/>
              </a:buClr>
              <a:buSzPct val="120000"/>
              <a:buFontTx/>
              <a:buChar char="•"/>
              <a:defRPr/>
            </a:pPr>
            <a:r>
              <a:rPr lang="en-US" altLang="en-US" sz="3000" b="1" smtClean="0">
                <a:solidFill>
                  <a:srgbClr val="FFFFFF"/>
                </a:solidFill>
                <a:effectLst>
                  <a:outerShdw blurRad="38100" dist="38100" dir="2700000" algn="tl">
                    <a:srgbClr val="000000"/>
                  </a:outerShdw>
                </a:effectLst>
              </a:rPr>
              <a:t>16 million readings</a:t>
            </a:r>
          </a:p>
          <a:p>
            <a:pPr>
              <a:lnSpc>
                <a:spcPct val="90000"/>
              </a:lnSpc>
              <a:spcBef>
                <a:spcPct val="30000"/>
              </a:spcBef>
              <a:buClr>
                <a:srgbClr val="FFFF00"/>
              </a:buClr>
              <a:buSzPct val="120000"/>
              <a:defRPr/>
            </a:pPr>
            <a:r>
              <a:rPr lang="en-US" altLang="en-US" sz="3000" b="1" smtClean="0">
                <a:solidFill>
                  <a:srgbClr val="FFFFFF"/>
                </a:solidFill>
                <a:effectLst>
                  <a:outerShdw blurRad="38100" dist="38100" dir="2700000" algn="tl">
                    <a:srgbClr val="000000"/>
                  </a:outerShdw>
                </a:effectLst>
              </a:rPr>
              <a:t>     </a:t>
            </a:r>
          </a:p>
          <a:p>
            <a:pPr>
              <a:lnSpc>
                <a:spcPct val="90000"/>
              </a:lnSpc>
              <a:spcBef>
                <a:spcPct val="30000"/>
              </a:spcBef>
              <a:buClr>
                <a:srgbClr val="FFFF00"/>
              </a:buClr>
              <a:buSzPct val="120000"/>
              <a:defRPr/>
            </a:pPr>
            <a:endParaRPr lang="en-US" altLang="en-US" sz="3000" b="1" smtClean="0">
              <a:solidFill>
                <a:srgbClr val="FFFFFF"/>
              </a:solidFill>
              <a:effectLst>
                <a:outerShdw blurRad="38100" dist="38100" dir="2700000" algn="tl">
                  <a:srgbClr val="000000"/>
                </a:outerShdw>
              </a:effectLst>
            </a:endParaRPr>
          </a:p>
          <a:p>
            <a:pPr>
              <a:lnSpc>
                <a:spcPct val="90000"/>
              </a:lnSpc>
              <a:spcBef>
                <a:spcPct val="30000"/>
              </a:spcBef>
              <a:buClr>
                <a:srgbClr val="FFFF00"/>
              </a:buClr>
              <a:buSzPct val="120000"/>
              <a:buFontTx/>
              <a:buChar char="•"/>
              <a:defRPr/>
            </a:pPr>
            <a:endParaRPr lang="en-US" altLang="en-US" sz="3000" b="1" smtClean="0">
              <a:solidFill>
                <a:srgbClr val="FFFFFF"/>
              </a:solidFill>
              <a:effectLst>
                <a:outerShdw blurRad="38100" dist="38100" dir="2700000" algn="tl">
                  <a:srgbClr val="000000"/>
                </a:outerShdw>
              </a:effectLst>
            </a:endParaRPr>
          </a:p>
        </p:txBody>
      </p:sp>
      <p:sp>
        <p:nvSpPr>
          <p:cNvPr id="145412" name="Text Box 4"/>
          <p:cNvSpPr txBox="1">
            <a:spLocks noChangeArrowheads="1"/>
          </p:cNvSpPr>
          <p:nvPr/>
        </p:nvSpPr>
        <p:spPr bwMode="auto">
          <a:xfrm>
            <a:off x="3717925" y="1181100"/>
            <a:ext cx="901700" cy="11906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r>
              <a:rPr lang="en-US" altLang="en-US" sz="1800" b="1">
                <a:solidFill>
                  <a:srgbClr val="00071C"/>
                </a:solidFill>
              </a:rPr>
              <a:t>2mm</a:t>
            </a:r>
          </a:p>
          <a:p>
            <a:r>
              <a:rPr lang="en-US" altLang="en-US" sz="1800" b="1">
                <a:solidFill>
                  <a:srgbClr val="00071C"/>
                </a:solidFill>
              </a:rPr>
              <a:t>Teflon</a:t>
            </a:r>
          </a:p>
          <a:p>
            <a:r>
              <a:rPr lang="en-US" altLang="en-US" sz="1800" b="1">
                <a:solidFill>
                  <a:srgbClr val="00071C"/>
                </a:solidFill>
              </a:rPr>
              <a:t>Sensor </a:t>
            </a:r>
          </a:p>
          <a:p>
            <a:r>
              <a:rPr lang="en-US" altLang="en-US" sz="1800" b="1">
                <a:solidFill>
                  <a:srgbClr val="00071C"/>
                </a:solidFill>
              </a:rPr>
              <a:t>stalk</a:t>
            </a:r>
          </a:p>
        </p:txBody>
      </p:sp>
      <p:sp>
        <p:nvSpPr>
          <p:cNvPr id="145413" name="Line 5"/>
          <p:cNvSpPr>
            <a:spLocks noChangeShapeType="1"/>
          </p:cNvSpPr>
          <p:nvPr/>
        </p:nvSpPr>
        <p:spPr bwMode="auto">
          <a:xfrm flipH="1">
            <a:off x="3657600" y="1143000"/>
            <a:ext cx="304800" cy="0"/>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414" name="Text Box 6"/>
          <p:cNvSpPr txBox="1">
            <a:spLocks noChangeArrowheads="1"/>
          </p:cNvSpPr>
          <p:nvPr/>
        </p:nvSpPr>
        <p:spPr bwMode="auto">
          <a:xfrm>
            <a:off x="3657600" y="6216650"/>
            <a:ext cx="1485900"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r>
              <a:rPr lang="en-US" altLang="en-US" sz="1800">
                <a:solidFill>
                  <a:srgbClr val="00071C"/>
                </a:solidFill>
              </a:rPr>
              <a:t>3.6 V Lithium</a:t>
            </a:r>
          </a:p>
          <a:p>
            <a:r>
              <a:rPr lang="en-US" altLang="en-US" sz="1800">
                <a:solidFill>
                  <a:srgbClr val="00071C"/>
                </a:solidFill>
              </a:rPr>
              <a:t>Batter</a:t>
            </a:r>
          </a:p>
        </p:txBody>
      </p:sp>
      <p:pic>
        <p:nvPicPr>
          <p:cNvPr id="145415" name="Picture 7" descr="N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85800"/>
            <a:ext cx="2819400" cy="211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6" name="Rectangle 8"/>
          <p:cNvSpPr>
            <a:spLocks noGrp="1" noChangeArrowheads="1"/>
          </p:cNvSpPr>
          <p:nvPr>
            <p:ph type="title"/>
          </p:nvPr>
        </p:nvSpPr>
        <p:spPr>
          <a:xfrm>
            <a:off x="0" y="-30163"/>
            <a:ext cx="9144000" cy="784226"/>
          </a:xfrm>
        </p:spPr>
        <p:txBody>
          <a:bodyPr/>
          <a:lstStyle/>
          <a:p>
            <a:r>
              <a:rPr lang="en-US" altLang="en-US" smtClean="0">
                <a:solidFill>
                  <a:srgbClr val="FFFF00"/>
                </a:solidFill>
                <a:effectLst/>
              </a:rPr>
              <a:t>Archival Tags: Data Loggers</a:t>
            </a:r>
          </a:p>
        </p:txBody>
      </p:sp>
      <p:pic>
        <p:nvPicPr>
          <p:cNvPr id="145417" name="Picture 9" descr="BBGSarchivaltagg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2725738"/>
            <a:ext cx="28956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8" name="Picture 10" descr="DSC0180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45720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97764"/>
          </a:xfrm>
        </p:spPr>
        <p:txBody>
          <a:bodyPr/>
          <a:lstStyle/>
          <a:p>
            <a:r>
              <a:rPr lang="en-US" sz="3600" dirty="0" smtClean="0"/>
              <a:t>We Were Just In the Line Islands</a:t>
            </a:r>
            <a:br>
              <a:rPr lang="en-US" sz="3600" dirty="0" smtClean="0"/>
            </a:br>
            <a:r>
              <a:rPr lang="en-US" sz="3600" dirty="0" smtClean="0"/>
              <a:t>Surveying Oceanography and Reefs</a:t>
            </a:r>
            <a:endParaRPr lang="en-US" sz="3600"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5817" y="1171055"/>
            <a:ext cx="10092267" cy="5803824"/>
          </a:xfrm>
        </p:spPr>
      </p:pic>
      <p:sp>
        <p:nvSpPr>
          <p:cNvPr id="7" name="TextBox 6"/>
          <p:cNvSpPr txBox="1"/>
          <p:nvPr/>
        </p:nvSpPr>
        <p:spPr>
          <a:xfrm>
            <a:off x="3505200" y="6611779"/>
            <a:ext cx="2730235" cy="246221"/>
          </a:xfrm>
          <a:prstGeom prst="rect">
            <a:avLst/>
          </a:prstGeom>
          <a:noFill/>
        </p:spPr>
        <p:txBody>
          <a:bodyPr wrap="none" rtlCol="0">
            <a:spAutoFit/>
          </a:bodyPr>
          <a:lstStyle/>
          <a:p>
            <a:r>
              <a:rPr lang="en-US" dirty="0" smtClean="0">
                <a:solidFill>
                  <a:schemeClr val="tx1"/>
                </a:solidFill>
              </a:rPr>
              <a:t>Robert </a:t>
            </a:r>
            <a:r>
              <a:rPr lang="en-US" dirty="0" err="1" smtClean="0">
                <a:solidFill>
                  <a:schemeClr val="tx1"/>
                </a:solidFill>
              </a:rPr>
              <a:t>Seamans</a:t>
            </a:r>
            <a:r>
              <a:rPr lang="en-US" dirty="0" smtClean="0">
                <a:solidFill>
                  <a:schemeClr val="tx1"/>
                </a:solidFill>
              </a:rPr>
              <a:t> at Fanning Island June 06, 2015</a:t>
            </a:r>
            <a:endParaRPr lang="en-US" dirty="0">
              <a:solidFill>
                <a:schemeClr val="tx1"/>
              </a:solidFill>
            </a:endParaRPr>
          </a:p>
        </p:txBody>
      </p:sp>
    </p:spTree>
    <p:extLst>
      <p:ext uri="{BB962C8B-B14F-4D97-AF65-F5344CB8AC3E}">
        <p14:creationId xmlns:p14="http://schemas.microsoft.com/office/powerpoint/2010/main" val="22069388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504_ExtTemp_interpolatedp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46075"/>
            <a:ext cx="8077200" cy="651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3" name="Rectangle 3"/>
          <p:cNvSpPr>
            <a:spLocks noChangeArrowheads="1"/>
          </p:cNvSpPr>
          <p:nvPr/>
        </p:nvSpPr>
        <p:spPr bwMode="auto">
          <a:xfrm>
            <a:off x="0" y="0"/>
            <a:ext cx="9144000" cy="541338"/>
          </a:xfrm>
          <a:prstGeom prst="rect">
            <a:avLst/>
          </a:prstGeom>
          <a:solidFill>
            <a:srgbClr val="081D58"/>
          </a:solidFill>
          <a:ln w="25400">
            <a:solidFill>
              <a:srgbClr val="F7668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pPr algn="ctr"/>
            <a:r>
              <a:rPr lang="en-US" altLang="en-US" sz="2800" b="1" i="0">
                <a:solidFill>
                  <a:srgbClr val="FAFD00"/>
                </a:solidFill>
              </a:rPr>
              <a:t>Bluefin: Tracking Animals that Remain Submerged</a:t>
            </a:r>
          </a:p>
        </p:txBody>
      </p:sp>
      <p:grpSp>
        <p:nvGrpSpPr>
          <p:cNvPr id="153604" name="Group 4"/>
          <p:cNvGrpSpPr>
            <a:grpSpLocks/>
          </p:cNvGrpSpPr>
          <p:nvPr/>
        </p:nvGrpSpPr>
        <p:grpSpPr bwMode="auto">
          <a:xfrm>
            <a:off x="2057400" y="762000"/>
            <a:ext cx="3429000" cy="1863725"/>
            <a:chOff x="240" y="2448"/>
            <a:chExt cx="2544" cy="1558"/>
          </a:xfrm>
        </p:grpSpPr>
        <p:pic>
          <p:nvPicPr>
            <p:cNvPr id="153607" name="Picture 5" descr="LightCurv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0" y="2448"/>
              <a:ext cx="2544" cy="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8" name="Text Box 6"/>
            <p:cNvSpPr txBox="1">
              <a:spLocks noChangeArrowheads="1"/>
            </p:cNvSpPr>
            <p:nvPr/>
          </p:nvSpPr>
          <p:spPr bwMode="auto">
            <a:xfrm>
              <a:off x="2057" y="2562"/>
              <a:ext cx="469"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r>
                <a:rPr lang="en-US" altLang="en-US" sz="1200" b="1" i="0">
                  <a:latin typeface="Arial" panose="020B0604020202020204" pitchFamily="34" charset="0"/>
                </a:rPr>
                <a:t>sunset</a:t>
              </a:r>
            </a:p>
          </p:txBody>
        </p:sp>
        <p:sp>
          <p:nvSpPr>
            <p:cNvPr id="153609" name="Text Box 7"/>
            <p:cNvSpPr txBox="1">
              <a:spLocks noChangeArrowheads="1"/>
            </p:cNvSpPr>
            <p:nvPr/>
          </p:nvSpPr>
          <p:spPr bwMode="auto">
            <a:xfrm>
              <a:off x="481" y="2583"/>
              <a:ext cx="440" cy="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r>
                <a:rPr lang="en-US" altLang="en-US" b="1" i="0">
                  <a:latin typeface="Arial" panose="020B0604020202020204" pitchFamily="34" charset="0"/>
                </a:rPr>
                <a:t>sunrise</a:t>
              </a:r>
            </a:p>
          </p:txBody>
        </p:sp>
        <p:sp>
          <p:nvSpPr>
            <p:cNvPr id="153610" name="Line 8"/>
            <p:cNvSpPr>
              <a:spLocks noChangeShapeType="1"/>
            </p:cNvSpPr>
            <p:nvPr/>
          </p:nvSpPr>
          <p:spPr bwMode="auto">
            <a:xfrm>
              <a:off x="725" y="3645"/>
              <a:ext cx="1574" cy="0"/>
            </a:xfrm>
            <a:prstGeom prst="line">
              <a:avLst/>
            </a:prstGeom>
            <a:noFill/>
            <a:ln w="25400">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11" name="Text Box 9"/>
            <p:cNvSpPr txBox="1">
              <a:spLocks noChangeArrowheads="1"/>
            </p:cNvSpPr>
            <p:nvPr/>
          </p:nvSpPr>
          <p:spPr bwMode="auto">
            <a:xfrm>
              <a:off x="1219" y="3459"/>
              <a:ext cx="136" cy="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endParaRPr lang="en-US" altLang="en-US" sz="1600" b="1" i="0">
                <a:latin typeface="Arial" panose="020B0604020202020204" pitchFamily="34" charset="0"/>
              </a:endParaRPr>
            </a:p>
          </p:txBody>
        </p:sp>
        <p:sp>
          <p:nvSpPr>
            <p:cNvPr id="153612" name="Line 10"/>
            <p:cNvSpPr>
              <a:spLocks noChangeShapeType="1"/>
            </p:cNvSpPr>
            <p:nvPr/>
          </p:nvSpPr>
          <p:spPr bwMode="auto">
            <a:xfrm flipV="1">
              <a:off x="1532" y="2679"/>
              <a:ext cx="0" cy="483"/>
            </a:xfrm>
            <a:prstGeom prst="line">
              <a:avLst/>
            </a:prstGeom>
            <a:noFill/>
            <a:ln w="317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13" name="Text Box 11"/>
            <p:cNvSpPr txBox="1">
              <a:spLocks noChangeArrowheads="1"/>
            </p:cNvSpPr>
            <p:nvPr/>
          </p:nvSpPr>
          <p:spPr bwMode="auto">
            <a:xfrm>
              <a:off x="1186" y="3159"/>
              <a:ext cx="822" cy="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r>
                <a:rPr lang="en-US" altLang="en-US" sz="1600" b="1" i="0">
                  <a:latin typeface="Arial" panose="020B0604020202020204" pitchFamily="34" charset="0"/>
                </a:rPr>
                <a:t>local noon</a:t>
              </a:r>
            </a:p>
          </p:txBody>
        </p:sp>
      </p:grpSp>
      <p:sp>
        <p:nvSpPr>
          <p:cNvPr id="153605" name="Text Box 12"/>
          <p:cNvSpPr txBox="1">
            <a:spLocks noChangeArrowheads="1"/>
          </p:cNvSpPr>
          <p:nvPr/>
        </p:nvSpPr>
        <p:spPr bwMode="auto">
          <a:xfrm>
            <a:off x="6019800" y="6092825"/>
            <a:ext cx="974725"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pPr eaLnBrk="1" hangingPunct="1"/>
            <a:r>
              <a:rPr lang="en-US" altLang="en-US" sz="1400" b="1" i="0">
                <a:solidFill>
                  <a:schemeClr val="tx1"/>
                </a:solidFill>
              </a:rPr>
              <a:t>1997 Release</a:t>
            </a:r>
          </a:p>
        </p:txBody>
      </p:sp>
      <p:pic>
        <p:nvPicPr>
          <p:cNvPr id="6475789" name="Picture 13" descr="kernelmask_arch_surf_grid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685800"/>
            <a:ext cx="3581400" cy="282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475789"/>
                                        </p:tgtEl>
                                        <p:attrNameLst>
                                          <p:attrName>style.visibility</p:attrName>
                                        </p:attrNameLst>
                                      </p:cBhvr>
                                      <p:to>
                                        <p:strVal val="visible"/>
                                      </p:to>
                                    </p:set>
                                    <p:animEffect transition="in" filter="dissolve">
                                      <p:cBhvr>
                                        <p:cTn id="7" dur="500"/>
                                        <p:tgtEl>
                                          <p:spTgt spid="64757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64757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3" descr="northern_bft_2panel_15sep20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63600"/>
            <a:ext cx="9448800"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7" name="Picture 6" descr="Bluefin Tuna Stri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6013" y="5729288"/>
            <a:ext cx="1676400"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64866" name="Rectangle 2"/>
          <p:cNvSpPr>
            <a:spLocks noGrp="1" noChangeArrowheads="1"/>
          </p:cNvSpPr>
          <p:nvPr>
            <p:ph type="title"/>
          </p:nvPr>
        </p:nvSpPr>
        <p:spPr>
          <a:xfrm>
            <a:off x="0" y="0"/>
            <a:ext cx="9144000" cy="844550"/>
          </a:xfrm>
        </p:spPr>
        <p:txBody>
          <a:bodyPr/>
          <a:lstStyle/>
          <a:p>
            <a:pPr>
              <a:defRPr/>
            </a:pPr>
            <a:r>
              <a:rPr lang="en-US" altLang="en-US" sz="2400" dirty="0" smtClean="0"/>
              <a:t>Can Electronic Tagging Data Improve Bluefin Tuna Population Assessments? </a:t>
            </a:r>
            <a:r>
              <a:rPr lang="en-US" altLang="en-US" sz="2000" dirty="0" smtClean="0">
                <a:solidFill>
                  <a:schemeClr val="tx1"/>
                </a:solidFill>
              </a:rPr>
              <a:t>Mortality, Maturity, Population Structure, Life History</a:t>
            </a:r>
          </a:p>
        </p:txBody>
      </p:sp>
      <p:pic>
        <p:nvPicPr>
          <p:cNvPr id="144389" name="Picture 4" descr="C:\Users\Melinda\Desktop\Tags\AM-P247A_MPAT.TransparentBkground-002.jpg"/>
          <p:cNvPicPr>
            <a:picLocks noChangeAspect="1" noChangeArrowheads="1"/>
          </p:cNvPicPr>
          <p:nvPr/>
        </p:nvPicPr>
        <p:blipFill>
          <a:blip r:embed="rId4">
            <a:extLst>
              <a:ext uri="{28A0092B-C50C-407E-A947-70E740481C1C}">
                <a14:useLocalDpi xmlns:a14="http://schemas.microsoft.com/office/drawing/2010/main" val="0"/>
              </a:ext>
            </a:extLst>
          </a:blip>
          <a:srcRect l="27475" r="27278"/>
          <a:stretch>
            <a:fillRect/>
          </a:stretch>
        </p:blipFill>
        <p:spPr bwMode="auto">
          <a:xfrm>
            <a:off x="7764463" y="2454275"/>
            <a:ext cx="414337" cy="569913"/>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4390" name="Picture 5" descr="topp_tags_9-05_00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219200"/>
            <a:ext cx="433388" cy="685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4391" name="Picture 7" descr="pacificbluefi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0175" y="5743575"/>
            <a:ext cx="1724025"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92" name="Text Box 24"/>
          <p:cNvSpPr txBox="1">
            <a:spLocks noChangeArrowheads="1"/>
          </p:cNvSpPr>
          <p:nvPr/>
        </p:nvSpPr>
        <p:spPr bwMode="auto">
          <a:xfrm>
            <a:off x="1847850" y="2824163"/>
            <a:ext cx="538163" cy="246062"/>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r>
              <a:rPr lang="en-US" altLang="en-US" b="1">
                <a:solidFill>
                  <a:srgbClr val="FFFFFF"/>
                </a:solidFill>
              </a:rPr>
              <a:t>58,000</a:t>
            </a:r>
          </a:p>
        </p:txBody>
      </p:sp>
      <p:sp>
        <p:nvSpPr>
          <p:cNvPr id="144393" name="Text Box 24"/>
          <p:cNvSpPr txBox="1">
            <a:spLocks noChangeArrowheads="1"/>
          </p:cNvSpPr>
          <p:nvPr/>
        </p:nvSpPr>
        <p:spPr bwMode="auto">
          <a:xfrm>
            <a:off x="6207125" y="2819400"/>
            <a:ext cx="833438" cy="246063"/>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r>
              <a:rPr lang="en-US" altLang="en-US" b="1">
                <a:solidFill>
                  <a:srgbClr val="FFFFFF"/>
                </a:solidFill>
              </a:rPr>
              <a:t>40,500 Days</a:t>
            </a:r>
          </a:p>
        </p:txBody>
      </p:sp>
      <p:pic>
        <p:nvPicPr>
          <p:cNvPr id="144394" name="Picture 5" descr="topp_tags_9-05_00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8800" y="2514600"/>
            <a:ext cx="812800" cy="5127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b000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1950"/>
            <a:ext cx="9372600"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5651" name="Object 3"/>
          <p:cNvGraphicFramePr>
            <a:graphicFrameLocks noChangeAspect="1"/>
          </p:cNvGraphicFramePr>
          <p:nvPr/>
        </p:nvGraphicFramePr>
        <p:xfrm>
          <a:off x="1600200" y="3810000"/>
          <a:ext cx="5791200" cy="3538538"/>
        </p:xfrm>
        <a:graphic>
          <a:graphicData uri="http://schemas.openxmlformats.org/presentationml/2006/ole">
            <mc:AlternateContent xmlns:mc="http://schemas.openxmlformats.org/markup-compatibility/2006">
              <mc:Choice xmlns:v="urn:schemas-microsoft-com:vml" Requires="v">
                <p:oleObj spid="_x0000_s155665" name="Worksheet" r:id="rId5" imgW="9525476" imgH="5763101" progId="Excel.Sheet.8">
                  <p:embed/>
                </p:oleObj>
              </mc:Choice>
              <mc:Fallback>
                <p:oleObj name="Worksheet" r:id="rId5" imgW="9525476" imgH="5763101" progId="Excel.Sheet.8">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3810000"/>
                        <a:ext cx="5791200" cy="353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03044" name="Rectangle 4"/>
          <p:cNvSpPr>
            <a:spLocks noChangeArrowheads="1"/>
          </p:cNvSpPr>
          <p:nvPr/>
        </p:nvSpPr>
        <p:spPr bwMode="auto">
          <a:xfrm>
            <a:off x="152400" y="0"/>
            <a:ext cx="8991600" cy="541338"/>
          </a:xfrm>
          <a:prstGeom prst="rect">
            <a:avLst/>
          </a:prstGeom>
          <a:solidFill>
            <a:srgbClr val="081D58"/>
          </a:solidFill>
          <a:ln w="25400">
            <a:solidFill>
              <a:srgbClr val="F7668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r>
              <a:rPr lang="en-US" altLang="en-US" sz="2800" b="1" i="0" smtClean="0">
                <a:solidFill>
                  <a:srgbClr val="FAFD00"/>
                </a:solidFill>
                <a:effectLst>
                  <a:outerShdw blurRad="38100" dist="38100" dir="2700000" algn="tl">
                    <a:srgbClr val="000000"/>
                  </a:outerShdw>
                </a:effectLst>
              </a:rPr>
              <a:t>Tags Provide Diving Behavior &amp; Info on Environment</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63" name="Rectangle 3"/>
          <p:cNvSpPr>
            <a:spLocks noGrp="1" noChangeArrowheads="1"/>
          </p:cNvSpPr>
          <p:nvPr>
            <p:ph type="body" idx="1"/>
          </p:nvPr>
        </p:nvSpPr>
        <p:spPr>
          <a:xfrm>
            <a:off x="4876800" y="1219200"/>
            <a:ext cx="6365875" cy="4114800"/>
          </a:xfrm>
        </p:spPr>
        <p:txBody>
          <a:bodyPr/>
          <a:lstStyle/>
          <a:p>
            <a:pPr>
              <a:defRPr/>
            </a:pPr>
            <a:r>
              <a:rPr lang="en-US" altLang="en-US" sz="2400" dirty="0" smtClean="0"/>
              <a:t> </a:t>
            </a:r>
            <a:r>
              <a:rPr lang="en-US" altLang="en-US" sz="3200" dirty="0" err="1" smtClean="0"/>
              <a:t>Biologging</a:t>
            </a:r>
            <a:r>
              <a:rPr lang="en-US" altLang="en-US" sz="3200" dirty="0" smtClean="0"/>
              <a:t> (ARGOS)</a:t>
            </a:r>
          </a:p>
          <a:p>
            <a:pPr>
              <a:defRPr/>
            </a:pPr>
            <a:r>
              <a:rPr lang="en-US" altLang="en-US" sz="3200" dirty="0" smtClean="0"/>
              <a:t>Gliders/ Drones</a:t>
            </a:r>
          </a:p>
          <a:p>
            <a:pPr>
              <a:defRPr/>
            </a:pPr>
            <a:r>
              <a:rPr lang="en-US" altLang="en-US" sz="3200" dirty="0" smtClean="0"/>
              <a:t>Buoys</a:t>
            </a:r>
          </a:p>
          <a:p>
            <a:pPr>
              <a:defRPr/>
            </a:pPr>
            <a:r>
              <a:rPr lang="en-US" altLang="en-US" sz="3200" dirty="0" err="1" smtClean="0"/>
              <a:t>eDNA</a:t>
            </a:r>
            <a:endParaRPr lang="en-US" altLang="en-US" sz="3200" dirty="0" smtClean="0"/>
          </a:p>
          <a:p>
            <a:pPr>
              <a:defRPr/>
            </a:pPr>
            <a:r>
              <a:rPr lang="en-US" altLang="en-US" sz="3200" dirty="0" smtClean="0"/>
              <a:t>Environmental</a:t>
            </a:r>
          </a:p>
          <a:p>
            <a:pPr>
              <a:buFontTx/>
              <a:buNone/>
              <a:defRPr/>
            </a:pPr>
            <a:r>
              <a:rPr lang="en-US" altLang="en-US" sz="3200" dirty="0" smtClean="0"/>
              <a:t>	 Monitoring for Oil?</a:t>
            </a:r>
          </a:p>
          <a:p>
            <a:pPr>
              <a:defRPr/>
            </a:pPr>
            <a:r>
              <a:rPr lang="en-US" altLang="en-US" sz="3200" dirty="0" smtClean="0"/>
              <a:t>Look for Eggs </a:t>
            </a:r>
          </a:p>
          <a:p>
            <a:pPr>
              <a:defRPr/>
            </a:pPr>
            <a:r>
              <a:rPr lang="en-US" altLang="en-US" sz="3200" dirty="0" smtClean="0"/>
              <a:t>Identify Genes that</a:t>
            </a:r>
          </a:p>
          <a:p>
            <a:pPr marL="0" indent="0">
              <a:buFontTx/>
              <a:buNone/>
              <a:defRPr/>
            </a:pPr>
            <a:r>
              <a:rPr lang="en-US" altLang="en-US" sz="3200" dirty="0" smtClean="0"/>
              <a:t>  Indicate exposure</a:t>
            </a:r>
          </a:p>
          <a:p>
            <a:pPr marL="0" indent="0">
              <a:buFontTx/>
              <a:buNone/>
              <a:defRPr/>
            </a:pPr>
            <a:endParaRPr lang="en-US" altLang="en-US" sz="3200" dirty="0" smtClean="0"/>
          </a:p>
        </p:txBody>
      </p:sp>
      <p:pic>
        <p:nvPicPr>
          <p:cNvPr id="140291" name="Picture 4" descr="E_DNA_MBARI_technology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46863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581400"/>
            <a:ext cx="17621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38562" name="Rectangle 2"/>
          <p:cNvSpPr>
            <a:spLocks noGrp="1" noChangeArrowheads="1"/>
          </p:cNvSpPr>
          <p:nvPr>
            <p:ph type="title"/>
          </p:nvPr>
        </p:nvSpPr>
        <p:spPr>
          <a:xfrm>
            <a:off x="0" y="0"/>
            <a:ext cx="9144000" cy="723900"/>
          </a:xfrm>
        </p:spPr>
        <p:txBody>
          <a:bodyPr/>
          <a:lstStyle/>
          <a:p>
            <a:pPr>
              <a:defRPr/>
            </a:pPr>
            <a:r>
              <a:rPr lang="en-US" altLang="en-US" dirty="0" smtClean="0"/>
              <a:t>Can We Monitor Ecosystems?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descr="p_anchovy_norther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179888"/>
            <a:ext cx="556260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07" name="Picture 3" descr="slap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40375" y="3567113"/>
            <a:ext cx="4137025" cy="329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08" name="Picture 4" descr="great-white-on-hunt_6453_600x45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83175" y="663575"/>
            <a:ext cx="4060825"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09" name="Picture 5" descr="monterey-bay"/>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200" y="663575"/>
            <a:ext cx="5594350" cy="371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1" name="Picture 8" descr="1x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2463" y="849313"/>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3" name="Picture 10" descr="1x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85875" y="849313"/>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5" name="Picture 12" descr="1x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43063" y="1263650"/>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7" name="Picture 14" descr="1x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28813" y="2168525"/>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64783" name="Rectangle 15"/>
          <p:cNvSpPr>
            <a:spLocks noChangeArrowheads="1"/>
          </p:cNvSpPr>
          <p:nvPr/>
        </p:nvSpPr>
        <p:spPr bwMode="auto">
          <a:xfrm>
            <a:off x="0" y="0"/>
            <a:ext cx="9144000" cy="1393825"/>
          </a:xfrm>
          <a:prstGeom prst="rect">
            <a:avLst/>
          </a:prstGeom>
          <a:solidFill>
            <a:srgbClr val="081D58"/>
          </a:solidFill>
          <a:ln w="25400">
            <a:solidFill>
              <a:srgbClr val="F7668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ctr">
              <a:defRPr sz="4000" b="1">
                <a:solidFill>
                  <a:srgbClr val="FAFD00"/>
                </a:solidFill>
                <a:effectLst>
                  <a:outerShdw blurRad="38100" dist="38100" dir="2700000" algn="tl">
                    <a:srgbClr val="000000"/>
                  </a:outerShdw>
                </a:effectLst>
                <a:latin typeface="Times New Roman" panose="02020603050405020304" pitchFamily="18" charset="0"/>
              </a:defRPr>
            </a:lvl1pPr>
            <a:lvl2pPr algn="ctr">
              <a:defRPr sz="4000" b="1">
                <a:solidFill>
                  <a:srgbClr val="FAFD00"/>
                </a:solidFill>
                <a:effectLst>
                  <a:outerShdw blurRad="38100" dist="38100" dir="2700000" algn="tl">
                    <a:srgbClr val="000000"/>
                  </a:outerShdw>
                </a:effectLst>
                <a:latin typeface="Times New Roman" panose="02020603050405020304" pitchFamily="18" charset="0"/>
              </a:defRPr>
            </a:lvl2pPr>
            <a:lvl3pPr algn="ctr">
              <a:defRPr sz="4000" b="1">
                <a:solidFill>
                  <a:srgbClr val="FAFD00"/>
                </a:solidFill>
                <a:effectLst>
                  <a:outerShdw blurRad="38100" dist="38100" dir="2700000" algn="tl">
                    <a:srgbClr val="000000"/>
                  </a:outerShdw>
                </a:effectLst>
                <a:latin typeface="Times New Roman" panose="02020603050405020304" pitchFamily="18" charset="0"/>
              </a:defRPr>
            </a:lvl3pPr>
            <a:lvl4pPr algn="ctr">
              <a:defRPr sz="4000" b="1">
                <a:solidFill>
                  <a:srgbClr val="FAFD00"/>
                </a:solidFill>
                <a:effectLst>
                  <a:outerShdw blurRad="38100" dist="38100" dir="2700000" algn="tl">
                    <a:srgbClr val="000000"/>
                  </a:outerShdw>
                </a:effectLst>
                <a:latin typeface="Times New Roman" panose="02020603050405020304" pitchFamily="18" charset="0"/>
              </a:defRPr>
            </a:lvl4pPr>
            <a:lvl5pPr algn="ctr">
              <a:defRPr sz="4000" b="1">
                <a:solidFill>
                  <a:srgbClr val="FAFD00"/>
                </a:solidFill>
                <a:effectLst>
                  <a:outerShdw blurRad="38100" dist="38100" dir="2700000" algn="tl">
                    <a:srgbClr val="000000"/>
                  </a:outerShdw>
                </a:effectLst>
                <a:latin typeface="Times New Roman" panose="02020603050405020304" pitchFamily="18" charset="0"/>
              </a:defRPr>
            </a:lvl5pPr>
            <a:lvl6pPr marL="457200" algn="ctr"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6pPr>
            <a:lvl7pPr marL="914400" algn="ctr"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7pPr>
            <a:lvl8pPr marL="1371600" algn="ctr"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8pPr>
            <a:lvl9pPr marL="1828800" algn="ctr"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9pPr>
          </a:lstStyle>
          <a:p>
            <a:pPr>
              <a:defRPr/>
            </a:pPr>
            <a:r>
              <a:rPr lang="en-US" altLang="en-US" sz="3200" i="0" dirty="0" smtClean="0"/>
              <a:t>Observing, Monitoring and Protecting the Blue Serengeti off Our California Shores</a:t>
            </a:r>
            <a:br>
              <a:rPr lang="en-US" altLang="en-US" sz="3200" i="0" dirty="0" smtClean="0"/>
            </a:br>
            <a:r>
              <a:rPr lang="en-US" altLang="en-US" sz="2000" dirty="0" smtClean="0">
                <a:solidFill>
                  <a:schemeClr val="tx1"/>
                </a:solidFill>
              </a:rPr>
              <a:t>Tagging of Pacific </a:t>
            </a:r>
            <a:r>
              <a:rPr lang="en-US" altLang="en-US" sz="2000" dirty="0" err="1" smtClean="0">
                <a:solidFill>
                  <a:schemeClr val="tx1"/>
                </a:solidFill>
              </a:rPr>
              <a:t>Pelagics</a:t>
            </a:r>
            <a:endParaRPr lang="en-US" altLang="en-US" sz="2000" dirty="0" smtClean="0">
              <a:solidFill>
                <a:schemeClr val="tx1"/>
              </a:solidFill>
            </a:endParaRPr>
          </a:p>
        </p:txBody>
      </p:sp>
    </p:spTree>
    <p:controls>
      <mc:AlternateContent xmlns:mc="http://schemas.openxmlformats.org/markup-compatibility/2006">
        <mc:Choice xmlns:v="urn:schemas-microsoft-com:vml" Requires="v">
          <p:control spid="175167" name="getAdsFl" r:id="rId2" imgW="11160" imgH="11160"/>
        </mc:Choice>
        <mc:Fallback>
          <p:control name="getAdsFl" r:id="rId2" imgW="11160" imgH="11160">
            <p:pic>
              <p:nvPicPr>
                <p:cNvPr id="175110" name="getAdsFl"/>
                <p:cNvPicPr preferRelativeResize="0">
                  <a:picLocks noChangeArrowheads="1" noChangeShapeType="1"/>
                </p:cNvPicPr>
                <p:nvPr/>
              </p:nvPicPr>
              <p:blipFill>
                <a:blip r:embed="rId13"/>
                <a:srcRect/>
                <a:stretch>
                  <a:fillRect/>
                </a:stretch>
              </p:blipFill>
              <p:spPr bwMode="auto">
                <a:xfrm>
                  <a:off x="652463" y="849313"/>
                  <a:ext cx="11112" cy="11112"/>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175168" name="ShockwaveFlash1" r:id="rId3" imgW="11160" imgH="11160"/>
        </mc:Choice>
        <mc:Fallback>
          <p:control name="ShockwaveFlash1" r:id="rId3" imgW="11160" imgH="11160">
            <p:pic>
              <p:nvPicPr>
                <p:cNvPr id="175112" name="ShockwaveFlash1"/>
                <p:cNvPicPr preferRelativeResize="0">
                  <a:picLocks noChangeArrowheads="1" noChangeShapeType="1"/>
                </p:cNvPicPr>
                <p:nvPr/>
              </p:nvPicPr>
              <p:blipFill>
                <a:blip r:embed="rId13"/>
                <a:srcRect/>
                <a:stretch>
                  <a:fillRect/>
                </a:stretch>
              </p:blipFill>
              <p:spPr bwMode="auto">
                <a:xfrm>
                  <a:off x="1285875" y="849313"/>
                  <a:ext cx="11113" cy="11112"/>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175169" name="ShockwaveFlash2" r:id="rId4" imgW="11160" imgH="11160"/>
        </mc:Choice>
        <mc:Fallback>
          <p:control name="ShockwaveFlash2" r:id="rId4" imgW="11160" imgH="11160">
            <p:pic>
              <p:nvPicPr>
                <p:cNvPr id="175114" name="ShockwaveFlash2"/>
                <p:cNvPicPr preferRelativeResize="0">
                  <a:picLocks noChangeArrowheads="1" noChangeShapeType="1"/>
                </p:cNvPicPr>
                <p:nvPr/>
              </p:nvPicPr>
              <p:blipFill>
                <a:blip r:embed="rId13"/>
                <a:srcRect/>
                <a:stretch>
                  <a:fillRect/>
                </a:stretch>
              </p:blipFill>
              <p:spPr bwMode="auto">
                <a:xfrm>
                  <a:off x="1643063" y="1263650"/>
                  <a:ext cx="11112" cy="11113"/>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175170" name="ShockwaveFlash3" r:id="rId5" imgW="11160" imgH="11160"/>
        </mc:Choice>
        <mc:Fallback>
          <p:control name="ShockwaveFlash3" r:id="rId5" imgW="11160" imgH="11160">
            <p:pic>
              <p:nvPicPr>
                <p:cNvPr id="175116" name="ShockwaveFlash3"/>
                <p:cNvPicPr preferRelativeResize="0">
                  <a:picLocks noChangeArrowheads="1" noChangeShapeType="1"/>
                </p:cNvPicPr>
                <p:nvPr/>
              </p:nvPicPr>
              <p:blipFill>
                <a:blip r:embed="rId13"/>
                <a:srcRect/>
                <a:stretch>
                  <a:fillRect/>
                </a:stretch>
              </p:blipFill>
              <p:spPr bwMode="auto">
                <a:xfrm>
                  <a:off x="1928813" y="2168525"/>
                  <a:ext cx="11112" cy="11113"/>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0594" name="Picture 10" descr="fig1_wABFT_600dpi_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958850"/>
            <a:ext cx="7467600"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Rectangle 2"/>
          <p:cNvSpPr>
            <a:spLocks noChangeArrowheads="1"/>
          </p:cNvSpPr>
          <p:nvPr/>
        </p:nvSpPr>
        <p:spPr bwMode="auto">
          <a:xfrm>
            <a:off x="228600" y="0"/>
            <a:ext cx="868680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000" b="1" i="1">
                <a:solidFill>
                  <a:srgbClr val="000000"/>
                </a:solidFill>
                <a:latin typeface="Times New Roman" panose="02020603050405020304" pitchFamily="18" charset="0"/>
              </a:defRPr>
            </a:lvl1pPr>
            <a:lvl2pPr marL="742950" indent="-285750">
              <a:defRPr sz="1000" b="1" i="1">
                <a:solidFill>
                  <a:srgbClr val="000000"/>
                </a:solidFill>
                <a:latin typeface="Times New Roman" panose="02020603050405020304" pitchFamily="18" charset="0"/>
              </a:defRPr>
            </a:lvl2pPr>
            <a:lvl3pPr marL="1143000" indent="-228600">
              <a:defRPr sz="1000" b="1" i="1">
                <a:solidFill>
                  <a:srgbClr val="000000"/>
                </a:solidFill>
                <a:latin typeface="Times New Roman" panose="02020603050405020304" pitchFamily="18" charset="0"/>
              </a:defRPr>
            </a:lvl3pPr>
            <a:lvl4pPr marL="1600200" indent="-228600">
              <a:defRPr sz="1000" b="1" i="1">
                <a:solidFill>
                  <a:srgbClr val="000000"/>
                </a:solidFill>
                <a:latin typeface="Times New Roman" panose="02020603050405020304" pitchFamily="18" charset="0"/>
              </a:defRPr>
            </a:lvl4pPr>
            <a:lvl5pPr marL="2057400" indent="-228600">
              <a:defRPr sz="1000" b="1"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b="1"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b="1"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b="1"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b="1" i="1">
                <a:solidFill>
                  <a:srgbClr val="000000"/>
                </a:solidFill>
                <a:latin typeface="Times New Roman" panose="02020603050405020304" pitchFamily="18" charset="0"/>
              </a:defRPr>
            </a:lvl9pPr>
          </a:lstStyle>
          <a:p>
            <a:pPr algn="ctr"/>
            <a:r>
              <a:rPr lang="en-US" altLang="en-US" sz="2800" i="0">
                <a:solidFill>
                  <a:srgbClr val="D49FFF"/>
                </a:solidFill>
                <a:latin typeface="Arial" panose="020B0604020202020204" pitchFamily="34" charset="0"/>
              </a:rPr>
              <a:t>Building a Marine Life Observing System: </a:t>
            </a:r>
          </a:p>
          <a:p>
            <a:pPr algn="ctr"/>
            <a:r>
              <a:rPr lang="en-US" altLang="en-US" sz="2400" i="0">
                <a:solidFill>
                  <a:srgbClr val="D49FFF"/>
                </a:solidFill>
                <a:latin typeface="Arial" panose="020B0604020202020204" pitchFamily="34" charset="0"/>
              </a:rPr>
              <a:t>Tracking Animals Should be A Part of IOOS</a:t>
            </a:r>
            <a:endParaRPr lang="en-US" altLang="en-US" sz="1800">
              <a:solidFill>
                <a:srgbClr val="FFFFFF"/>
              </a:solidFill>
              <a:latin typeface="Arial" panose="020B0604020202020204" pitchFamily="34" charset="0"/>
              <a:ea typeface="ＭＳ Ｐゴシック" panose="020B0600070205080204" pitchFamily="34" charset="-128"/>
            </a:endParaRPr>
          </a:p>
        </p:txBody>
      </p:sp>
      <p:grpSp>
        <p:nvGrpSpPr>
          <p:cNvPr id="110596" name="Group 4"/>
          <p:cNvGrpSpPr>
            <a:grpSpLocks/>
          </p:cNvGrpSpPr>
          <p:nvPr/>
        </p:nvGrpSpPr>
        <p:grpSpPr bwMode="auto">
          <a:xfrm>
            <a:off x="0" y="5638800"/>
            <a:ext cx="9144000" cy="1276350"/>
            <a:chOff x="0" y="2496"/>
            <a:chExt cx="5760" cy="804"/>
          </a:xfrm>
        </p:grpSpPr>
        <p:pic>
          <p:nvPicPr>
            <p:cNvPr id="110604" name="Picture 5" descr="Makos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496"/>
              <a:ext cx="1203" cy="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5" name="Picture 6" descr="Leatherback Swimming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 y="2496"/>
              <a:ext cx="1203" cy="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6" name="Picture 7" descr="sea lion swi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2" y="2496"/>
              <a:ext cx="582" cy="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7" name="Picture 8" descr="swfscCommondolphin"/>
            <p:cNvPicPr>
              <a:picLocks noChangeAspect="1" noChangeArrowheads="1"/>
            </p:cNvPicPr>
            <p:nvPr/>
          </p:nvPicPr>
          <p:blipFill>
            <a:blip r:embed="rId7">
              <a:extLst>
                <a:ext uri="{28A0092B-C50C-407E-A947-70E740481C1C}">
                  <a14:useLocalDpi xmlns:a14="http://schemas.microsoft.com/office/drawing/2010/main" val="0"/>
                </a:ext>
              </a:extLst>
            </a:blip>
            <a:srcRect l="9000"/>
            <a:stretch>
              <a:fillRect/>
            </a:stretch>
          </p:blipFill>
          <p:spPr bwMode="auto">
            <a:xfrm>
              <a:off x="1008" y="2496"/>
              <a:ext cx="1347" cy="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8" name="Picture 9" descr="shark"/>
            <p:cNvPicPr>
              <a:picLocks noChangeAspect="1" noChangeArrowheads="1"/>
            </p:cNvPicPr>
            <p:nvPr/>
          </p:nvPicPr>
          <p:blipFill>
            <a:blip r:embed="rId8">
              <a:extLst>
                <a:ext uri="{28A0092B-C50C-407E-A947-70E740481C1C}">
                  <a14:useLocalDpi xmlns:a14="http://schemas.microsoft.com/office/drawing/2010/main" val="0"/>
                </a:ext>
              </a:extLst>
            </a:blip>
            <a:srcRect t="22079"/>
            <a:stretch>
              <a:fillRect/>
            </a:stretch>
          </p:blipFill>
          <p:spPr bwMode="auto">
            <a:xfrm>
              <a:off x="4729" y="2496"/>
              <a:ext cx="1031" cy="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9" name="Picture 10"/>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32" y="2496"/>
              <a:ext cx="800" cy="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0597" name="Picture 4" descr="NOAASq60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77200" y="44958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0598" name="Group 12"/>
          <p:cNvGrpSpPr>
            <a:grpSpLocks noChangeAspect="1"/>
          </p:cNvGrpSpPr>
          <p:nvPr/>
        </p:nvGrpSpPr>
        <p:grpSpPr bwMode="auto">
          <a:xfrm>
            <a:off x="1" y="4529136"/>
            <a:ext cx="1524000" cy="1047751"/>
            <a:chOff x="411" y="3365"/>
            <a:chExt cx="1148" cy="789"/>
          </a:xfrm>
        </p:grpSpPr>
        <p:pic>
          <p:nvPicPr>
            <p:cNvPr id="110602" name="Picture 13" descr="kate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1" y="3365"/>
              <a:ext cx="501" cy="7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0603" name="Text Box 14"/>
            <p:cNvSpPr txBox="1">
              <a:spLocks noChangeAspect="1" noChangeArrowheads="1"/>
            </p:cNvSpPr>
            <p:nvPr/>
          </p:nvSpPr>
          <p:spPr bwMode="auto">
            <a:xfrm>
              <a:off x="902" y="3559"/>
              <a:ext cx="657" cy="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000" b="1" i="1">
                  <a:solidFill>
                    <a:srgbClr val="000000"/>
                  </a:solidFill>
                  <a:latin typeface="Times New Roman" panose="02020603050405020304" pitchFamily="18" charset="0"/>
                </a:defRPr>
              </a:lvl1pPr>
              <a:lvl2pPr marL="742950" indent="-285750">
                <a:defRPr sz="1000" b="1" i="1">
                  <a:solidFill>
                    <a:srgbClr val="000000"/>
                  </a:solidFill>
                  <a:latin typeface="Times New Roman" panose="02020603050405020304" pitchFamily="18" charset="0"/>
                </a:defRPr>
              </a:lvl2pPr>
              <a:lvl3pPr marL="1143000" indent="-228600">
                <a:defRPr sz="1000" b="1" i="1">
                  <a:solidFill>
                    <a:srgbClr val="000000"/>
                  </a:solidFill>
                  <a:latin typeface="Times New Roman" panose="02020603050405020304" pitchFamily="18" charset="0"/>
                </a:defRPr>
              </a:lvl3pPr>
              <a:lvl4pPr marL="1600200" indent="-228600">
                <a:defRPr sz="1000" b="1" i="1">
                  <a:solidFill>
                    <a:srgbClr val="000000"/>
                  </a:solidFill>
                  <a:latin typeface="Times New Roman" panose="02020603050405020304" pitchFamily="18" charset="0"/>
                </a:defRPr>
              </a:lvl4pPr>
              <a:lvl5pPr marL="2057400" indent="-228600">
                <a:defRPr sz="1000" b="1"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b="1"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b="1"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b="1"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b="1" i="1">
                  <a:solidFill>
                    <a:srgbClr val="000000"/>
                  </a:solidFill>
                  <a:latin typeface="Times New Roman" panose="02020603050405020304" pitchFamily="18" charset="0"/>
                </a:defRPr>
              </a:lvl9pPr>
            </a:lstStyle>
            <a:p>
              <a:r>
                <a:rPr lang="en-US" altLang="en-US" i="0">
                  <a:solidFill>
                    <a:srgbClr val="00279F"/>
                  </a:solidFill>
                  <a:latin typeface="Arial" panose="020B0604020202020204" pitchFamily="34" charset="0"/>
                </a:rPr>
                <a:t>TAGGING OF</a:t>
              </a:r>
            </a:p>
            <a:p>
              <a:r>
                <a:rPr lang="en-US" altLang="en-US" i="0">
                  <a:solidFill>
                    <a:srgbClr val="00279F"/>
                  </a:solidFill>
                  <a:latin typeface="Arial" panose="020B0604020202020204" pitchFamily="34" charset="0"/>
                </a:rPr>
                <a:t>PACIFIC</a:t>
              </a:r>
            </a:p>
            <a:p>
              <a:r>
                <a:rPr lang="en-US" altLang="en-US" i="0">
                  <a:solidFill>
                    <a:srgbClr val="00279F"/>
                  </a:solidFill>
                  <a:latin typeface="Arial" panose="020B0604020202020204" pitchFamily="34" charset="0"/>
                </a:rPr>
                <a:t>PELAGICS</a:t>
              </a:r>
            </a:p>
          </p:txBody>
        </p:sp>
      </p:grpSp>
      <p:sp>
        <p:nvSpPr>
          <p:cNvPr id="110599" name="Rectangle 15"/>
          <p:cNvSpPr>
            <a:spLocks noChangeArrowheads="1"/>
          </p:cNvSpPr>
          <p:nvPr/>
        </p:nvSpPr>
        <p:spPr bwMode="auto">
          <a:xfrm>
            <a:off x="-3465" y="-32390"/>
            <a:ext cx="9144000" cy="1074653"/>
          </a:xfrm>
          <a:prstGeom prst="rect">
            <a:avLst/>
          </a:prstGeom>
          <a:solidFill>
            <a:srgbClr val="081D58"/>
          </a:solidFill>
          <a:ln w="25400">
            <a:solidFill>
              <a:srgbClr val="F7668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1000" b="1" i="1">
                <a:solidFill>
                  <a:srgbClr val="000000"/>
                </a:solidFill>
                <a:latin typeface="Times New Roman" panose="02020603050405020304" pitchFamily="18" charset="0"/>
              </a:defRPr>
            </a:lvl1pPr>
            <a:lvl2pPr marL="742950" indent="-285750">
              <a:defRPr sz="1000" b="1" i="1">
                <a:solidFill>
                  <a:srgbClr val="000000"/>
                </a:solidFill>
                <a:latin typeface="Times New Roman" panose="02020603050405020304" pitchFamily="18" charset="0"/>
              </a:defRPr>
            </a:lvl2pPr>
            <a:lvl3pPr marL="1143000" indent="-228600">
              <a:defRPr sz="1000" b="1" i="1">
                <a:solidFill>
                  <a:srgbClr val="000000"/>
                </a:solidFill>
                <a:latin typeface="Times New Roman" panose="02020603050405020304" pitchFamily="18" charset="0"/>
              </a:defRPr>
            </a:lvl3pPr>
            <a:lvl4pPr marL="1600200" indent="-228600">
              <a:defRPr sz="1000" b="1" i="1">
                <a:solidFill>
                  <a:srgbClr val="000000"/>
                </a:solidFill>
                <a:latin typeface="Times New Roman" panose="02020603050405020304" pitchFamily="18" charset="0"/>
              </a:defRPr>
            </a:lvl4pPr>
            <a:lvl5pPr marL="2057400" indent="-228600">
              <a:defRPr sz="1000" b="1"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b="1"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b="1"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b="1"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b="1" i="1">
                <a:solidFill>
                  <a:srgbClr val="000000"/>
                </a:solidFill>
                <a:latin typeface="Times New Roman" panose="02020603050405020304" pitchFamily="18" charset="0"/>
              </a:defRPr>
            </a:lvl9pPr>
          </a:lstStyle>
          <a:p>
            <a:pPr algn="ctr"/>
            <a:r>
              <a:rPr lang="en-US" altLang="en-US" sz="2400" i="0" dirty="0" smtClean="0">
                <a:solidFill>
                  <a:srgbClr val="FFFF00"/>
                </a:solidFill>
              </a:rPr>
              <a:t>Pacific Bluefin Tuna Electronic Tagging Program </a:t>
            </a:r>
          </a:p>
          <a:p>
            <a:pPr algn="ctr"/>
            <a:r>
              <a:rPr lang="en-US" altLang="en-US" sz="2000" b="0" dirty="0" smtClean="0">
                <a:solidFill>
                  <a:srgbClr val="FFFFFF"/>
                </a:solidFill>
              </a:rPr>
              <a:t>TOPP (ONR, Moore, Packard, &amp; Sloan)</a:t>
            </a:r>
          </a:p>
          <a:p>
            <a:pPr algn="ctr"/>
            <a:r>
              <a:rPr lang="en-US" altLang="en-US" sz="2000" b="0" dirty="0" smtClean="0">
                <a:solidFill>
                  <a:srgbClr val="FFFFFF"/>
                </a:solidFill>
              </a:rPr>
              <a:t>Monterey Bay Aquarium  &amp; Stanford University</a:t>
            </a:r>
          </a:p>
        </p:txBody>
      </p:sp>
      <p:pic>
        <p:nvPicPr>
          <p:cNvPr id="110600" name="Picture 16" descr="tagagian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77200" y="1270000"/>
            <a:ext cx="9144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1" name="Picture 17" descr="logo 60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465" y="1123129"/>
            <a:ext cx="1319555" cy="879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pacificbluefin"/>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 y="5655541"/>
            <a:ext cx="1724025" cy="1251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6" name="Picture 4" descr="http://2.bp.blogspot.com/-hRXrWYgdhvA/TtG0Oshp85I/AAAAAAAAFFQ/WSJVQhs6C8M/s1600/Humpback+Whale+underwater.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736620" y="5655541"/>
            <a:ext cx="2022684" cy="126469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TRCC logo"/>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8101" y="2793124"/>
            <a:ext cx="800099" cy="8000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artagenaBF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4881563"/>
            <a:ext cx="3352800" cy="19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3" descr="Taggedmako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635000"/>
            <a:ext cx="647700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4" descr="sharkdoubleta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4857750"/>
            <a:ext cx="2667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5" descr="Albi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474913"/>
            <a:ext cx="3352800" cy="2401887"/>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33798" name="Picture 6" descr="popu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685800"/>
            <a:ext cx="518160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47367" name="Rectangle 7"/>
          <p:cNvSpPr>
            <a:spLocks noGrp="1" noChangeArrowheads="1"/>
          </p:cNvSpPr>
          <p:nvPr>
            <p:ph type="title"/>
          </p:nvPr>
        </p:nvSpPr>
        <p:spPr>
          <a:xfrm>
            <a:off x="0" y="0"/>
            <a:ext cx="9144000" cy="663575"/>
          </a:xfrm>
        </p:spPr>
        <p:txBody>
          <a:bodyPr/>
          <a:lstStyle/>
          <a:p>
            <a:pPr>
              <a:defRPr/>
            </a:pPr>
            <a:r>
              <a:rPr lang="en-US" altLang="en-US" sz="3600" smtClean="0"/>
              <a:t>Argos Satellite Telemetry</a:t>
            </a:r>
          </a:p>
        </p:txBody>
      </p:sp>
      <p:sp>
        <p:nvSpPr>
          <p:cNvPr id="5647368" name="Rectangle 8"/>
          <p:cNvSpPr>
            <a:spLocks noGrp="1" noChangeArrowheads="1"/>
          </p:cNvSpPr>
          <p:nvPr>
            <p:ph type="body" sz="half" idx="2"/>
          </p:nvPr>
        </p:nvSpPr>
        <p:spPr>
          <a:xfrm>
            <a:off x="5105400" y="838200"/>
            <a:ext cx="5029200" cy="5257800"/>
          </a:xfrm>
        </p:spPr>
        <p:txBody>
          <a:bodyPr/>
          <a:lstStyle/>
          <a:p>
            <a:pPr marL="342900" indent="-342900">
              <a:defRPr/>
            </a:pPr>
            <a:r>
              <a:rPr lang="en-US" altLang="en-US" smtClean="0"/>
              <a:t>Radio Telemetry</a:t>
            </a:r>
          </a:p>
          <a:p>
            <a:pPr marL="342900" indent="-342900">
              <a:defRPr/>
            </a:pPr>
            <a:r>
              <a:rPr lang="en-US" altLang="en-US" smtClean="0"/>
              <a:t>Position</a:t>
            </a:r>
          </a:p>
          <a:p>
            <a:pPr marL="342900" indent="-342900">
              <a:defRPr/>
            </a:pPr>
            <a:r>
              <a:rPr lang="en-US" altLang="en-US" smtClean="0"/>
              <a:t>Oceanography</a:t>
            </a:r>
          </a:p>
          <a:p>
            <a:pPr marL="342900" indent="-342900">
              <a:defRPr/>
            </a:pPr>
            <a:r>
              <a:rPr lang="en-US" altLang="en-US" smtClean="0"/>
              <a:t>Behavior &amp; Physiology</a:t>
            </a:r>
          </a:p>
          <a:p>
            <a:pPr marL="342900" indent="-342900">
              <a:defRPr/>
            </a:pPr>
            <a:r>
              <a:rPr lang="en-US" altLang="en-US" smtClean="0"/>
              <a:t>Life History (mortality, survivorship data)</a:t>
            </a:r>
          </a:p>
          <a:p>
            <a:pPr marL="342900" indent="-342900">
              <a:defRPr/>
            </a:pPr>
            <a:r>
              <a:rPr lang="en-US" altLang="en-US" smtClean="0"/>
              <a:t>Population Abundance </a:t>
            </a:r>
          </a:p>
        </p:txBody>
      </p:sp>
      <p:pic>
        <p:nvPicPr>
          <p:cNvPr id="33801" name="Picture 9" descr="Zalophus SMRU"/>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0" y="2514600"/>
            <a:ext cx="2438400" cy="234791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3802" name="Picture 10" descr="kate+03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19600" y="4857750"/>
            <a:ext cx="2667000" cy="20002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3803" name="Picture 11" descr="t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0" y="4876800"/>
            <a:ext cx="25146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80065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P0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371850"/>
            <a:ext cx="4648200" cy="34861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03" name="Picture 3" descr="050214_104737_echeng385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533400"/>
            <a:ext cx="4876800" cy="324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5604" name="Object 3"/>
          <p:cNvGraphicFramePr>
            <a:graphicFrameLocks noGrp="1" noChangeAspect="1"/>
          </p:cNvGraphicFramePr>
          <p:nvPr>
            <p:ph sz="half" idx="4294967295"/>
          </p:nvPr>
        </p:nvGraphicFramePr>
        <p:xfrm>
          <a:off x="0" y="533400"/>
          <a:ext cx="4554538" cy="6324600"/>
        </p:xfrm>
        <a:graphic>
          <a:graphicData uri="http://schemas.openxmlformats.org/presentationml/2006/ole">
            <mc:AlternateContent xmlns:mc="http://schemas.openxmlformats.org/markup-compatibility/2006">
              <mc:Choice xmlns:v="urn:schemas-microsoft-com:vml" Requires="v">
                <p:oleObj spid="_x0000_s348172" name="Paint Shop Pro Image" r:id="rId6" imgW="4975610" imgH="7492683" progId="PaintShopPro">
                  <p:embed/>
                </p:oleObj>
              </mc:Choice>
              <mc:Fallback>
                <p:oleObj name="Paint Shop Pro Image" r:id="rId6" imgW="4975610" imgH="7492683" progId="PaintShopPro">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b="14157"/>
                      <a:stretch>
                        <a:fillRect/>
                      </a:stretch>
                    </p:blipFill>
                    <p:spPr bwMode="auto">
                      <a:xfrm>
                        <a:off x="0" y="533400"/>
                        <a:ext cx="4554538" cy="632460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445061" name="Rectangle 5"/>
          <p:cNvSpPr>
            <a:spLocks noChangeArrowheads="1"/>
          </p:cNvSpPr>
          <p:nvPr/>
        </p:nvSpPr>
        <p:spPr bwMode="auto">
          <a:xfrm>
            <a:off x="0" y="0"/>
            <a:ext cx="9144000" cy="555625"/>
          </a:xfrm>
          <a:prstGeom prst="rect">
            <a:avLst/>
          </a:prstGeom>
          <a:solidFill>
            <a:srgbClr val="081D58"/>
          </a:solidFill>
          <a:ln w="25400">
            <a:solidFill>
              <a:srgbClr val="F7668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ctr">
              <a:defRPr sz="4000" b="1">
                <a:solidFill>
                  <a:srgbClr val="FAFD00"/>
                </a:solidFill>
                <a:effectLst>
                  <a:outerShdw blurRad="38100" dist="38100" dir="2700000" algn="tl">
                    <a:srgbClr val="000000"/>
                  </a:outerShdw>
                </a:effectLst>
                <a:latin typeface="Times New Roman" panose="02020603050405020304" pitchFamily="18" charset="0"/>
              </a:defRPr>
            </a:lvl1pPr>
            <a:lvl2pPr algn="ctr">
              <a:defRPr sz="4000" b="1">
                <a:solidFill>
                  <a:srgbClr val="FAFD00"/>
                </a:solidFill>
                <a:effectLst>
                  <a:outerShdw blurRad="38100" dist="38100" dir="2700000" algn="tl">
                    <a:srgbClr val="000000"/>
                  </a:outerShdw>
                </a:effectLst>
                <a:latin typeface="Times New Roman" panose="02020603050405020304" pitchFamily="18" charset="0"/>
              </a:defRPr>
            </a:lvl2pPr>
            <a:lvl3pPr algn="ctr">
              <a:defRPr sz="4000" b="1">
                <a:solidFill>
                  <a:srgbClr val="FAFD00"/>
                </a:solidFill>
                <a:effectLst>
                  <a:outerShdw blurRad="38100" dist="38100" dir="2700000" algn="tl">
                    <a:srgbClr val="000000"/>
                  </a:outerShdw>
                </a:effectLst>
                <a:latin typeface="Times New Roman" panose="02020603050405020304" pitchFamily="18" charset="0"/>
              </a:defRPr>
            </a:lvl3pPr>
            <a:lvl4pPr algn="ctr">
              <a:defRPr sz="4000" b="1">
                <a:solidFill>
                  <a:srgbClr val="FAFD00"/>
                </a:solidFill>
                <a:effectLst>
                  <a:outerShdw blurRad="38100" dist="38100" dir="2700000" algn="tl">
                    <a:srgbClr val="000000"/>
                  </a:outerShdw>
                </a:effectLst>
                <a:latin typeface="Times New Roman" panose="02020603050405020304" pitchFamily="18" charset="0"/>
              </a:defRPr>
            </a:lvl4pPr>
            <a:lvl5pPr algn="ctr">
              <a:defRPr sz="4000" b="1">
                <a:solidFill>
                  <a:srgbClr val="FAFD00"/>
                </a:solidFill>
                <a:effectLst>
                  <a:outerShdw blurRad="38100" dist="38100" dir="2700000" algn="tl">
                    <a:srgbClr val="000000"/>
                  </a:outerShdw>
                </a:effectLst>
                <a:latin typeface="Times New Roman" panose="02020603050405020304" pitchFamily="18" charset="0"/>
              </a:defRPr>
            </a:lvl5pPr>
            <a:lvl6pPr marL="457200" algn="ctr"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6pPr>
            <a:lvl7pPr marL="914400" algn="ctr"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7pPr>
            <a:lvl8pPr marL="1371600" algn="ctr"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8pPr>
            <a:lvl9pPr marL="1828800" algn="ctr"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9pPr>
          </a:lstStyle>
          <a:p>
            <a:pPr>
              <a:defRPr/>
            </a:pPr>
            <a:r>
              <a:rPr lang="en-US" altLang="en-US" sz="2900" i="0" smtClean="0"/>
              <a:t>Biologging: Tag, Track, &amp; Monitor  Marine Animals</a:t>
            </a:r>
            <a:endParaRPr lang="en-US" altLang="en-US" i="0" smtClean="0"/>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0">
          <a:gsLst>
            <a:gs pos="60000">
              <a:schemeClr val="tx1"/>
            </a:gs>
            <a:gs pos="91000">
              <a:srgbClr val="006699"/>
            </a:gs>
            <a:gs pos="100000">
              <a:srgbClr val="00476B"/>
            </a:gs>
          </a:gsLst>
          <a:lin ang="2700000" scaled="1"/>
        </a:gradFill>
        <a:effectLst/>
      </p:bgPr>
    </p:bg>
    <p:spTree>
      <p:nvGrpSpPr>
        <p:cNvPr id="1" name=""/>
        <p:cNvGrpSpPr/>
        <p:nvPr/>
      </p:nvGrpSpPr>
      <p:grpSpPr>
        <a:xfrm>
          <a:off x="0" y="0"/>
          <a:ext cx="0" cy="0"/>
          <a:chOff x="0" y="0"/>
          <a:chExt cx="0" cy="0"/>
        </a:xfrm>
      </p:grpSpPr>
      <p:pic>
        <p:nvPicPr>
          <p:cNvPr id="1843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5411788"/>
            <a:ext cx="2286000" cy="1446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8" descr="photo1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3676650"/>
            <a:ext cx="23622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9" descr="photo25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2235200"/>
            <a:ext cx="2209800"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533400"/>
            <a:ext cx="2209800" cy="17430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8"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2133600"/>
            <a:ext cx="6172200" cy="44529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9" name="Picture 1" descr="Figure1-alt.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667000" y="609600"/>
            <a:ext cx="2895600"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TextBox 21"/>
          <p:cNvSpPr txBox="1">
            <a:spLocks noChangeArrowheads="1"/>
          </p:cNvSpPr>
          <p:nvPr/>
        </p:nvSpPr>
        <p:spPr bwMode="auto">
          <a:xfrm>
            <a:off x="0" y="6553200"/>
            <a:ext cx="26622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1000" i="1">
                <a:solidFill>
                  <a:srgbClr val="000000"/>
                </a:solidFill>
                <a:latin typeface="Times New Roman" panose="02020603050405020304" pitchFamily="18" charset="0"/>
              </a:defRPr>
            </a:lvl1pPr>
            <a:lvl2pPr marL="742950" indent="-285750" defTabSz="457200">
              <a:defRPr sz="1000" i="1">
                <a:solidFill>
                  <a:srgbClr val="000000"/>
                </a:solidFill>
                <a:latin typeface="Times New Roman" panose="02020603050405020304" pitchFamily="18" charset="0"/>
              </a:defRPr>
            </a:lvl2pPr>
            <a:lvl3pPr marL="1143000" indent="-228600" defTabSz="457200">
              <a:defRPr sz="1000" i="1">
                <a:solidFill>
                  <a:srgbClr val="000000"/>
                </a:solidFill>
                <a:latin typeface="Times New Roman" panose="02020603050405020304" pitchFamily="18" charset="0"/>
              </a:defRPr>
            </a:lvl3pPr>
            <a:lvl4pPr marL="1600200" indent="-228600" defTabSz="457200">
              <a:defRPr sz="1000" i="1">
                <a:solidFill>
                  <a:srgbClr val="000000"/>
                </a:solidFill>
                <a:latin typeface="Times New Roman" panose="02020603050405020304" pitchFamily="18" charset="0"/>
              </a:defRPr>
            </a:lvl4pPr>
            <a:lvl5pPr marL="2057400" indent="-228600" defTabSz="457200">
              <a:defRPr sz="1000" i="1">
                <a:solidFill>
                  <a:srgbClr val="000000"/>
                </a:solidFill>
                <a:latin typeface="Times New Roman" panose="02020603050405020304" pitchFamily="18" charset="0"/>
              </a:defRPr>
            </a:lvl5pPr>
            <a:lvl6pPr marL="2514600" indent="-228600" defTabSz="4572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defTabSz="4572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defTabSz="4572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defTabSz="457200" eaLnBrk="0" fontAlgn="base" hangingPunct="0">
              <a:spcBef>
                <a:spcPct val="0"/>
              </a:spcBef>
              <a:spcAft>
                <a:spcPct val="0"/>
              </a:spcAft>
              <a:defRPr sz="1000" i="1">
                <a:solidFill>
                  <a:srgbClr val="000000"/>
                </a:solidFill>
                <a:latin typeface="Times New Roman" panose="02020603050405020304" pitchFamily="18" charset="0"/>
              </a:defRPr>
            </a:lvl9pPr>
          </a:lstStyle>
          <a:p>
            <a:pPr eaLnBrk="1" hangingPunct="1"/>
            <a:r>
              <a:rPr lang="en-US" altLang="en-US" sz="1400" b="1" i="0">
                <a:latin typeface="Century Gothic" panose="020B0502020202020204" pitchFamily="34" charset="0"/>
              </a:rPr>
              <a:t>based on Cury and Roy 1989</a:t>
            </a:r>
          </a:p>
        </p:txBody>
      </p:sp>
      <p:sp>
        <p:nvSpPr>
          <p:cNvPr id="6547458" name="Rectangle 2"/>
          <p:cNvSpPr>
            <a:spLocks noGrp="1" noChangeArrowheads="1"/>
          </p:cNvSpPr>
          <p:nvPr>
            <p:ph type="title"/>
          </p:nvPr>
        </p:nvSpPr>
        <p:spPr>
          <a:xfrm>
            <a:off x="-152400" y="0"/>
            <a:ext cx="9296400" cy="723900"/>
          </a:xfrm>
        </p:spPr>
        <p:txBody>
          <a:bodyPr/>
          <a:lstStyle/>
          <a:p>
            <a:pPr>
              <a:defRPr/>
            </a:pPr>
            <a:r>
              <a:rPr lang="en-US" altLang="en-US" dirty="0" smtClean="0"/>
              <a:t>Where are Windows of Optimal Habitat?</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_MG_7970_albatross_skimming_5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572000"/>
            <a:ext cx="25146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3" descr="2010 IDs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28600"/>
            <a:ext cx="4389438"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descr="172374_0_figure_1243414_l35mv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24000"/>
            <a:ext cx="9220200"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4572000"/>
            <a:ext cx="2286000" cy="148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74758" name="Rectangle 6"/>
          <p:cNvSpPr>
            <a:spLocks noGrp="1" noChangeArrowheads="1"/>
          </p:cNvSpPr>
          <p:nvPr>
            <p:ph type="title"/>
          </p:nvPr>
        </p:nvSpPr>
        <p:spPr>
          <a:xfrm>
            <a:off x="0" y="0"/>
            <a:ext cx="9144000" cy="1566863"/>
          </a:xfrm>
        </p:spPr>
        <p:txBody>
          <a:bodyPr/>
          <a:lstStyle/>
          <a:p>
            <a:pPr>
              <a:defRPr/>
            </a:pPr>
            <a:r>
              <a:rPr lang="en-US" altLang="en-US" sz="3200" dirty="0" smtClean="0"/>
              <a:t>Tagging Reveals Niche Utilization</a:t>
            </a:r>
            <a:br>
              <a:rPr lang="en-US" altLang="en-US" sz="3200" dirty="0" smtClean="0"/>
            </a:br>
            <a:r>
              <a:rPr lang="en-US" altLang="en-US" sz="3200" dirty="0" smtClean="0"/>
              <a:t>Thermal Niche Separation: Albatross, Tunas, Sharks</a:t>
            </a:r>
          </a:p>
        </p:txBody>
      </p:sp>
      <p:pic>
        <p:nvPicPr>
          <p:cNvPr id="40967" name="Picture 7" descr="BFT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7600" y="4572000"/>
            <a:ext cx="2095500"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1698" name="Rectangle 2"/>
          <p:cNvSpPr>
            <a:spLocks noChangeArrowheads="1"/>
          </p:cNvSpPr>
          <p:nvPr/>
        </p:nvSpPr>
        <p:spPr bwMode="auto">
          <a:xfrm>
            <a:off x="228600" y="1295400"/>
            <a:ext cx="9144000" cy="7315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85750" indent="-285750">
              <a:lnSpc>
                <a:spcPct val="90000"/>
              </a:lnSpc>
              <a:spcBef>
                <a:spcPct val="30000"/>
              </a:spcBef>
              <a:buClr>
                <a:srgbClr val="FFFF00"/>
              </a:buClr>
              <a:buSzPct val="120000"/>
              <a:buChar char="•"/>
              <a:defRPr sz="2800" b="1">
                <a:solidFill>
                  <a:srgbClr val="FFFFFF"/>
                </a:solidFill>
                <a:effectLst>
                  <a:outerShdw blurRad="38100" dist="38100" dir="2700000" algn="tl">
                    <a:srgbClr val="000000"/>
                  </a:outerShdw>
                </a:effectLst>
                <a:latin typeface="Times New Roman" panose="02020603050405020304" pitchFamily="18" charset="0"/>
              </a:defRPr>
            </a:lvl1pPr>
            <a:lvl2pPr marL="685800" indent="-228600">
              <a:lnSpc>
                <a:spcPct val="90000"/>
              </a:lnSpc>
              <a:spcBef>
                <a:spcPct val="30000"/>
              </a:spcBef>
              <a:buSzPct val="100000"/>
              <a:buChar char="–"/>
              <a:defRPr sz="2400" b="1">
                <a:solidFill>
                  <a:srgbClr val="FFFFFF"/>
                </a:solidFill>
                <a:effectLst>
                  <a:outerShdw blurRad="38100" dist="38100" dir="2700000" algn="tl">
                    <a:srgbClr val="000000"/>
                  </a:outerShdw>
                </a:effectLst>
                <a:latin typeface="Times New Roman" panose="02020603050405020304" pitchFamily="18" charset="0"/>
              </a:defRPr>
            </a:lvl2pPr>
            <a:lvl3pPr marL="1143000" indent="-228600">
              <a:lnSpc>
                <a:spcPct val="90000"/>
              </a:lnSpc>
              <a:spcBef>
                <a:spcPct val="30000"/>
              </a:spcBef>
              <a:buSzPct val="100000"/>
              <a:buChar char="»"/>
              <a:defRPr b="1">
                <a:solidFill>
                  <a:srgbClr val="FFFFFF"/>
                </a:solidFill>
                <a:effectLst>
                  <a:outerShdw blurRad="38100" dist="38100" dir="2700000" algn="tl">
                    <a:srgbClr val="000000"/>
                  </a:outerShdw>
                </a:effectLst>
                <a:latin typeface="Times New Roman" panose="02020603050405020304" pitchFamily="18" charset="0"/>
              </a:defRPr>
            </a:lvl3pPr>
            <a:lvl4pPr marL="1543050" indent="-171450">
              <a:lnSpc>
                <a:spcPct val="90000"/>
              </a:lnSpc>
              <a:spcBef>
                <a:spcPct val="30000"/>
              </a:spcBef>
              <a:buSzPct val="100000"/>
              <a:buChar char="•"/>
              <a:defRPr sz="1400" b="1">
                <a:solidFill>
                  <a:srgbClr val="FFFFFF"/>
                </a:solidFill>
                <a:effectLst>
                  <a:outerShdw blurRad="38100" dist="38100" dir="2700000" algn="tl">
                    <a:srgbClr val="000000"/>
                  </a:outerShdw>
                </a:effectLst>
                <a:latin typeface="Times New Roman" panose="02020603050405020304" pitchFamily="18" charset="0"/>
              </a:defRPr>
            </a:lvl4pPr>
            <a:lvl5pPr marL="2000250" indent="-171450">
              <a:lnSpc>
                <a:spcPct val="90000"/>
              </a:lnSpc>
              <a:spcBef>
                <a:spcPct val="30000"/>
              </a:spcBef>
              <a:buSzPct val="100000"/>
              <a:buChar char="–"/>
              <a:defRPr sz="1400" b="1">
                <a:solidFill>
                  <a:srgbClr val="FFFFFF"/>
                </a:solidFill>
                <a:effectLst>
                  <a:outerShdw blurRad="38100" dist="38100" dir="2700000" algn="tl">
                    <a:srgbClr val="000000"/>
                  </a:outerShdw>
                </a:effectLst>
                <a:latin typeface="Times New Roman" panose="02020603050405020304" pitchFamily="18" charset="0"/>
              </a:defRPr>
            </a:lvl5pPr>
            <a:lvl6pPr marL="2457450" indent="-171450" eaLnBrk="0" fontAlgn="base" hangingPunct="0">
              <a:lnSpc>
                <a:spcPct val="90000"/>
              </a:lnSpc>
              <a:spcBef>
                <a:spcPct val="30000"/>
              </a:spcBef>
              <a:spcAft>
                <a:spcPct val="0"/>
              </a:spcAft>
              <a:buSzPct val="100000"/>
              <a:buChar char="–"/>
              <a:defRPr sz="1400" b="1">
                <a:solidFill>
                  <a:srgbClr val="FFFFFF"/>
                </a:solidFill>
                <a:effectLst>
                  <a:outerShdw blurRad="38100" dist="38100" dir="2700000" algn="tl">
                    <a:srgbClr val="000000"/>
                  </a:outerShdw>
                </a:effectLst>
                <a:latin typeface="Times New Roman" panose="02020603050405020304" pitchFamily="18" charset="0"/>
              </a:defRPr>
            </a:lvl6pPr>
            <a:lvl7pPr marL="2914650" indent="-171450" eaLnBrk="0" fontAlgn="base" hangingPunct="0">
              <a:lnSpc>
                <a:spcPct val="90000"/>
              </a:lnSpc>
              <a:spcBef>
                <a:spcPct val="30000"/>
              </a:spcBef>
              <a:spcAft>
                <a:spcPct val="0"/>
              </a:spcAft>
              <a:buSzPct val="100000"/>
              <a:buChar char="–"/>
              <a:defRPr sz="1400" b="1">
                <a:solidFill>
                  <a:srgbClr val="FFFFFF"/>
                </a:solidFill>
                <a:effectLst>
                  <a:outerShdw blurRad="38100" dist="38100" dir="2700000" algn="tl">
                    <a:srgbClr val="000000"/>
                  </a:outerShdw>
                </a:effectLst>
                <a:latin typeface="Times New Roman" panose="02020603050405020304" pitchFamily="18" charset="0"/>
              </a:defRPr>
            </a:lvl7pPr>
            <a:lvl8pPr marL="3371850" indent="-171450" eaLnBrk="0" fontAlgn="base" hangingPunct="0">
              <a:lnSpc>
                <a:spcPct val="90000"/>
              </a:lnSpc>
              <a:spcBef>
                <a:spcPct val="30000"/>
              </a:spcBef>
              <a:spcAft>
                <a:spcPct val="0"/>
              </a:spcAft>
              <a:buSzPct val="100000"/>
              <a:buChar char="–"/>
              <a:defRPr sz="1400" b="1">
                <a:solidFill>
                  <a:srgbClr val="FFFFFF"/>
                </a:solidFill>
                <a:effectLst>
                  <a:outerShdw blurRad="38100" dist="38100" dir="2700000" algn="tl">
                    <a:srgbClr val="000000"/>
                  </a:outerShdw>
                </a:effectLst>
                <a:latin typeface="Times New Roman" panose="02020603050405020304" pitchFamily="18" charset="0"/>
              </a:defRPr>
            </a:lvl8pPr>
            <a:lvl9pPr marL="3829050" indent="-171450" eaLnBrk="0" fontAlgn="base" hangingPunct="0">
              <a:lnSpc>
                <a:spcPct val="90000"/>
              </a:lnSpc>
              <a:spcBef>
                <a:spcPct val="30000"/>
              </a:spcBef>
              <a:spcAft>
                <a:spcPct val="0"/>
              </a:spcAft>
              <a:buSzPct val="100000"/>
              <a:buChar char="–"/>
              <a:defRPr sz="1400" b="1">
                <a:solidFill>
                  <a:srgbClr val="FFFFFF"/>
                </a:solidFill>
                <a:effectLst>
                  <a:outerShdw blurRad="38100" dist="38100" dir="2700000" algn="tl">
                    <a:srgbClr val="000000"/>
                  </a:outerShdw>
                </a:effectLst>
                <a:latin typeface="Times New Roman" panose="02020603050405020304" pitchFamily="18" charset="0"/>
              </a:defRPr>
            </a:lvl9pPr>
          </a:lstStyle>
          <a:p>
            <a:pPr>
              <a:lnSpc>
                <a:spcPct val="80000"/>
              </a:lnSpc>
              <a:buFontTx/>
              <a:buNone/>
              <a:defRPr/>
            </a:pPr>
            <a:r>
              <a:rPr lang="en-US" altLang="en-US" sz="3000" i="0" dirty="0" smtClean="0"/>
              <a:t>FISHING</a:t>
            </a:r>
          </a:p>
          <a:p>
            <a:pPr>
              <a:lnSpc>
                <a:spcPct val="80000"/>
              </a:lnSpc>
              <a:defRPr/>
            </a:pPr>
            <a:r>
              <a:rPr lang="en-US" altLang="en-US" sz="3000" i="0" dirty="0" smtClean="0"/>
              <a:t>Overexploitation</a:t>
            </a:r>
          </a:p>
          <a:p>
            <a:pPr>
              <a:lnSpc>
                <a:spcPct val="80000"/>
              </a:lnSpc>
              <a:defRPr/>
            </a:pPr>
            <a:r>
              <a:rPr lang="en-US" altLang="en-US" sz="3000" i="0" dirty="0" smtClean="0"/>
              <a:t>By-Catch</a:t>
            </a:r>
          </a:p>
          <a:p>
            <a:pPr>
              <a:lnSpc>
                <a:spcPct val="80000"/>
              </a:lnSpc>
              <a:defRPr/>
            </a:pPr>
            <a:r>
              <a:rPr lang="en-US" altLang="en-US" sz="3000" i="0" dirty="0" smtClean="0"/>
              <a:t>Habitat Degradation</a:t>
            </a:r>
          </a:p>
          <a:p>
            <a:pPr>
              <a:lnSpc>
                <a:spcPct val="80000"/>
              </a:lnSpc>
              <a:buFontTx/>
              <a:buNone/>
              <a:defRPr/>
            </a:pPr>
            <a:endParaRPr lang="en-US" altLang="en-US" sz="3000" i="0" dirty="0" smtClean="0"/>
          </a:p>
          <a:p>
            <a:pPr>
              <a:lnSpc>
                <a:spcPct val="80000"/>
              </a:lnSpc>
              <a:buFontTx/>
              <a:buNone/>
              <a:defRPr/>
            </a:pPr>
            <a:r>
              <a:rPr lang="en-US" altLang="en-US" sz="3000" i="0" dirty="0" smtClean="0"/>
              <a:t>CLIMATE CHANGE</a:t>
            </a:r>
          </a:p>
          <a:p>
            <a:pPr>
              <a:lnSpc>
                <a:spcPct val="80000"/>
              </a:lnSpc>
              <a:defRPr/>
            </a:pPr>
            <a:r>
              <a:rPr lang="en-US" altLang="en-US" sz="3000" i="0" dirty="0" smtClean="0"/>
              <a:t>Thermal, pH, CO</a:t>
            </a:r>
            <a:r>
              <a:rPr lang="en-US" altLang="en-US" sz="3000" i="0" baseline="-25000" dirty="0" smtClean="0"/>
              <a:t>2</a:t>
            </a:r>
          </a:p>
          <a:p>
            <a:pPr>
              <a:lnSpc>
                <a:spcPct val="80000"/>
              </a:lnSpc>
              <a:defRPr/>
            </a:pPr>
            <a:r>
              <a:rPr lang="en-US" altLang="en-US" sz="3000" i="0" dirty="0" smtClean="0"/>
              <a:t>Hypoxia, Acidity</a:t>
            </a:r>
          </a:p>
          <a:p>
            <a:pPr>
              <a:lnSpc>
                <a:spcPct val="80000"/>
              </a:lnSpc>
              <a:defRPr/>
            </a:pPr>
            <a:r>
              <a:rPr lang="en-US" altLang="en-US" sz="3000" i="0" dirty="0" smtClean="0"/>
              <a:t>Stress, Disease</a:t>
            </a:r>
          </a:p>
          <a:p>
            <a:pPr>
              <a:lnSpc>
                <a:spcPct val="80000"/>
              </a:lnSpc>
              <a:defRPr/>
            </a:pPr>
            <a:r>
              <a:rPr lang="en-US" altLang="en-US" sz="3000" i="0" dirty="0" smtClean="0"/>
              <a:t>Sea Level Rise</a:t>
            </a:r>
          </a:p>
          <a:p>
            <a:pPr>
              <a:lnSpc>
                <a:spcPct val="80000"/>
              </a:lnSpc>
              <a:defRPr/>
            </a:pPr>
            <a:r>
              <a:rPr lang="en-US" altLang="en-US" sz="3000" i="0" dirty="0" smtClean="0"/>
              <a:t>Habitat Loss</a:t>
            </a:r>
          </a:p>
          <a:p>
            <a:pPr>
              <a:lnSpc>
                <a:spcPct val="80000"/>
              </a:lnSpc>
              <a:buFontTx/>
              <a:buNone/>
              <a:defRPr/>
            </a:pPr>
            <a:endParaRPr lang="en-US" altLang="en-US" sz="3000" i="0" dirty="0" smtClean="0"/>
          </a:p>
          <a:p>
            <a:pPr>
              <a:lnSpc>
                <a:spcPct val="80000"/>
              </a:lnSpc>
              <a:defRPr/>
            </a:pPr>
            <a:endParaRPr lang="en-US" altLang="en-US" sz="3000" i="0" dirty="0" smtClean="0"/>
          </a:p>
          <a:p>
            <a:pPr>
              <a:lnSpc>
                <a:spcPct val="80000"/>
              </a:lnSpc>
              <a:defRPr/>
            </a:pPr>
            <a:endParaRPr lang="en-US" altLang="en-US" sz="3200" i="0" dirty="0" smtClean="0"/>
          </a:p>
          <a:p>
            <a:pPr>
              <a:lnSpc>
                <a:spcPct val="80000"/>
              </a:lnSpc>
              <a:buFontTx/>
              <a:buNone/>
              <a:defRPr/>
            </a:pPr>
            <a:endParaRPr lang="en-US" altLang="en-US" sz="3400" i="0" dirty="0" smtClean="0"/>
          </a:p>
          <a:p>
            <a:pPr>
              <a:lnSpc>
                <a:spcPct val="80000"/>
              </a:lnSpc>
              <a:buFontTx/>
              <a:buNone/>
              <a:defRPr/>
            </a:pPr>
            <a:endParaRPr lang="en-US" altLang="en-US" sz="3400" i="0" dirty="0" smtClean="0"/>
          </a:p>
          <a:p>
            <a:pPr>
              <a:lnSpc>
                <a:spcPct val="80000"/>
              </a:lnSpc>
              <a:buFontTx/>
              <a:buNone/>
              <a:defRPr/>
            </a:pPr>
            <a:endParaRPr lang="en-US" altLang="en-US" sz="3400" i="0" dirty="0" smtClean="0"/>
          </a:p>
          <a:p>
            <a:pPr>
              <a:lnSpc>
                <a:spcPct val="80000"/>
              </a:lnSpc>
              <a:buFontTx/>
              <a:buNone/>
              <a:defRPr/>
            </a:pPr>
            <a:endParaRPr lang="en-US" altLang="en-US" sz="3400" i="0" dirty="0" smtClean="0"/>
          </a:p>
          <a:p>
            <a:pPr>
              <a:lnSpc>
                <a:spcPct val="80000"/>
              </a:lnSpc>
              <a:defRPr/>
            </a:pPr>
            <a:endParaRPr lang="en-US" altLang="en-US" sz="3200" i="0" dirty="0" smtClean="0"/>
          </a:p>
          <a:p>
            <a:pPr>
              <a:lnSpc>
                <a:spcPct val="80000"/>
              </a:lnSpc>
              <a:buFontTx/>
              <a:buNone/>
              <a:defRPr/>
            </a:pPr>
            <a:endParaRPr lang="en-US" altLang="en-US" sz="3200" i="0" dirty="0" smtClean="0"/>
          </a:p>
          <a:p>
            <a:pPr>
              <a:lnSpc>
                <a:spcPct val="80000"/>
              </a:lnSpc>
              <a:buFontTx/>
              <a:buNone/>
              <a:defRPr/>
            </a:pPr>
            <a:r>
              <a:rPr lang="en-US" altLang="en-US" sz="3200" i="0" dirty="0" smtClean="0"/>
              <a:t> -</a:t>
            </a:r>
          </a:p>
        </p:txBody>
      </p:sp>
      <p:pic>
        <p:nvPicPr>
          <p:cNvPr id="10244" name="Picture 5" descr="1x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638" y="549275"/>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4" descr="shark-kingman-reef"/>
          <p:cNvPicPr>
            <a:picLocks noChangeAspect="1" noChangeArrowheads="1"/>
          </p:cNvPicPr>
          <p:nvPr/>
        </p:nvPicPr>
        <p:blipFill>
          <a:blip r:embed="rId6">
            <a:extLst>
              <a:ext uri="{28A0092B-C50C-407E-A947-70E740481C1C}">
                <a14:useLocalDpi xmlns:a14="http://schemas.microsoft.com/office/drawing/2010/main" val="0"/>
              </a:ext>
            </a:extLst>
          </a:blip>
          <a:srcRect b="14079"/>
          <a:stretch>
            <a:fillRect/>
          </a:stretch>
        </p:blipFill>
        <p:spPr bwMode="auto">
          <a:xfrm>
            <a:off x="4191000" y="3719513"/>
            <a:ext cx="5105400" cy="3290887"/>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246" name="Picture 7" descr="Blue_Fin_Tuna_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1000" y="533400"/>
            <a:ext cx="5029200" cy="3170238"/>
          </a:xfrm>
          <a:prstGeom prst="rect">
            <a:avLst/>
          </a:prstGeom>
          <a:noFill/>
          <a:ln w="158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301699" name="Rectangle 3"/>
          <p:cNvSpPr>
            <a:spLocks noGrp="1" noChangeArrowheads="1"/>
          </p:cNvSpPr>
          <p:nvPr>
            <p:ph type="title"/>
          </p:nvPr>
        </p:nvSpPr>
        <p:spPr>
          <a:xfrm>
            <a:off x="0" y="0"/>
            <a:ext cx="9144000" cy="505267"/>
          </a:xfrm>
        </p:spPr>
        <p:txBody>
          <a:bodyPr/>
          <a:lstStyle/>
          <a:p>
            <a:pPr>
              <a:defRPr/>
            </a:pPr>
            <a:r>
              <a:rPr lang="en-US" altLang="en-US" sz="2700" dirty="0" smtClean="0"/>
              <a:t>We Study Stress on Our Ocean Ecosystems</a:t>
            </a:r>
          </a:p>
        </p:txBody>
      </p:sp>
    </p:spTree>
    <p:controls>
      <mc:AlternateContent xmlns:mc="http://schemas.openxmlformats.org/markup-compatibility/2006">
        <mc:Choice xmlns:v="urn:schemas-microsoft-com:vml" Requires="v">
          <p:control spid="316436" name="ShockwaveFlash1" r:id="rId2" imgW="11160" imgH="11160"/>
        </mc:Choice>
        <mc:Fallback>
          <p:control name="ShockwaveFlash1" r:id="rId2" imgW="11160" imgH="11160">
            <p:pic>
              <p:nvPicPr>
                <p:cNvPr id="10243" name="ShockwaveFlash1"/>
                <p:cNvPicPr preferRelativeResize="0">
                  <a:picLocks noChangeArrowheads="1" noChangeShapeType="1"/>
                </p:cNvPicPr>
                <p:nvPr/>
              </p:nvPicPr>
              <p:blipFill>
                <a:blip r:embed="rId8"/>
                <a:srcRect/>
                <a:stretch>
                  <a:fillRect/>
                </a:stretch>
              </p:blipFill>
              <p:spPr bwMode="auto">
                <a:xfrm>
                  <a:off x="-274638" y="549275"/>
                  <a:ext cx="11113" cy="11113"/>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0658" name="Rectangle 2"/>
          <p:cNvSpPr>
            <a:spLocks noChangeArrowheads="1"/>
          </p:cNvSpPr>
          <p:nvPr/>
        </p:nvSpPr>
        <p:spPr bwMode="auto">
          <a:xfrm>
            <a:off x="0" y="0"/>
            <a:ext cx="9144000" cy="1089025"/>
          </a:xfrm>
          <a:prstGeom prst="rect">
            <a:avLst/>
          </a:prstGeom>
          <a:solidFill>
            <a:srgbClr val="081D58"/>
          </a:solidFill>
          <a:ln w="25400">
            <a:solidFill>
              <a:srgbClr val="F7668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ctr">
              <a:defRPr sz="4000" b="1">
                <a:solidFill>
                  <a:srgbClr val="FAFD00"/>
                </a:solidFill>
                <a:latin typeface="Times New Roman" panose="02020603050405020304" pitchFamily="18" charset="0"/>
              </a:defRPr>
            </a:lvl1pPr>
            <a:lvl2pPr algn="ctr">
              <a:defRPr sz="4000" b="1">
                <a:solidFill>
                  <a:srgbClr val="FAFD00"/>
                </a:solidFill>
                <a:latin typeface="Times New Roman" panose="02020603050405020304" pitchFamily="18" charset="0"/>
              </a:defRPr>
            </a:lvl2pPr>
            <a:lvl3pPr algn="ctr">
              <a:defRPr sz="4000" b="1">
                <a:solidFill>
                  <a:srgbClr val="FAFD00"/>
                </a:solidFill>
                <a:latin typeface="Times New Roman" panose="02020603050405020304" pitchFamily="18" charset="0"/>
              </a:defRPr>
            </a:lvl3pPr>
            <a:lvl4pPr algn="ctr">
              <a:defRPr sz="4000" b="1">
                <a:solidFill>
                  <a:srgbClr val="FAFD00"/>
                </a:solidFill>
                <a:latin typeface="Times New Roman" panose="02020603050405020304" pitchFamily="18" charset="0"/>
              </a:defRPr>
            </a:lvl4pPr>
            <a:lvl5pPr algn="ctr">
              <a:defRPr sz="4000" b="1">
                <a:solidFill>
                  <a:srgbClr val="FAFD00"/>
                </a:solidFill>
                <a:latin typeface="Times New Roman" panose="02020603050405020304" pitchFamily="18" charset="0"/>
              </a:defRPr>
            </a:lvl5pPr>
            <a:lvl6pPr marL="457200" algn="ctr" eaLnBrk="0" fontAlgn="base" hangingPunct="0">
              <a:spcBef>
                <a:spcPct val="0"/>
              </a:spcBef>
              <a:spcAft>
                <a:spcPct val="0"/>
              </a:spcAft>
              <a:defRPr sz="4000" b="1">
                <a:solidFill>
                  <a:srgbClr val="FAFD00"/>
                </a:solidFill>
                <a:latin typeface="Times New Roman" panose="02020603050405020304" pitchFamily="18" charset="0"/>
              </a:defRPr>
            </a:lvl6pPr>
            <a:lvl7pPr marL="914400" algn="ctr" eaLnBrk="0" fontAlgn="base" hangingPunct="0">
              <a:spcBef>
                <a:spcPct val="0"/>
              </a:spcBef>
              <a:spcAft>
                <a:spcPct val="0"/>
              </a:spcAft>
              <a:defRPr sz="4000" b="1">
                <a:solidFill>
                  <a:srgbClr val="FAFD00"/>
                </a:solidFill>
                <a:latin typeface="Times New Roman" panose="02020603050405020304" pitchFamily="18" charset="0"/>
              </a:defRPr>
            </a:lvl7pPr>
            <a:lvl8pPr marL="1371600" algn="ctr" eaLnBrk="0" fontAlgn="base" hangingPunct="0">
              <a:spcBef>
                <a:spcPct val="0"/>
              </a:spcBef>
              <a:spcAft>
                <a:spcPct val="0"/>
              </a:spcAft>
              <a:defRPr sz="4000" b="1">
                <a:solidFill>
                  <a:srgbClr val="FAFD00"/>
                </a:solidFill>
                <a:latin typeface="Times New Roman" panose="02020603050405020304" pitchFamily="18" charset="0"/>
              </a:defRPr>
            </a:lvl8pPr>
            <a:lvl9pPr marL="1828800" algn="ctr" eaLnBrk="0" fontAlgn="base" hangingPunct="0">
              <a:spcBef>
                <a:spcPct val="0"/>
              </a:spcBef>
              <a:spcAft>
                <a:spcPct val="0"/>
              </a:spcAft>
              <a:defRPr sz="4000" b="1">
                <a:solidFill>
                  <a:srgbClr val="FAFD00"/>
                </a:solidFill>
                <a:latin typeface="Times New Roman" panose="02020603050405020304" pitchFamily="18" charset="0"/>
              </a:defRPr>
            </a:lvl9pPr>
          </a:lstStyle>
          <a:p>
            <a:r>
              <a:rPr lang="en-US" altLang="en-US" sz="3200" i="0" smtClean="0">
                <a:effectLst>
                  <a:outerShdw blurRad="38100" dist="38100" dir="2700000" algn="tl">
                    <a:srgbClr val="000000"/>
                  </a:outerShdw>
                </a:effectLst>
              </a:rPr>
              <a:t>TOPP Biological Hot Spots (Density) in the CCLME: Where the Predators  (23 Species) Roam</a:t>
            </a:r>
            <a:endParaRPr lang="en-US" altLang="en-US" i="0" smtClean="0">
              <a:effectLst>
                <a:outerShdw blurRad="38100" dist="38100" dir="2700000" algn="tl">
                  <a:srgbClr val="000000"/>
                </a:outerShdw>
              </a:effectLst>
            </a:endParaRPr>
          </a:p>
        </p:txBody>
      </p:sp>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9500"/>
            <a:ext cx="9144000"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69938"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rot="21084781">
            <a:off x="576263" y="2362200"/>
            <a:ext cx="2876550" cy="828675"/>
          </a:xfrm>
          <a:prstGeom prst="ellipse">
            <a:avLst/>
          </a:prstGeom>
          <a:noFill/>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en-US" sz="3200" i="0">
              <a:solidFill>
                <a:srgbClr val="000000"/>
              </a:solidFill>
            </a:endParaRPr>
          </a:p>
        </p:txBody>
      </p:sp>
      <p:sp>
        <p:nvSpPr>
          <p:cNvPr id="7" name="Oval 6"/>
          <p:cNvSpPr/>
          <p:nvPr/>
        </p:nvSpPr>
        <p:spPr>
          <a:xfrm rot="21084781">
            <a:off x="2663825" y="3455988"/>
            <a:ext cx="1160463" cy="1039812"/>
          </a:xfrm>
          <a:prstGeom prst="ellipse">
            <a:avLst/>
          </a:prstGeom>
          <a:noFill/>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en-US" sz="3200" i="0">
              <a:solidFill>
                <a:srgbClr val="000000"/>
              </a:solidFill>
            </a:endParaRPr>
          </a:p>
        </p:txBody>
      </p:sp>
      <p:sp>
        <p:nvSpPr>
          <p:cNvPr id="8" name="Oval 7"/>
          <p:cNvSpPr/>
          <p:nvPr/>
        </p:nvSpPr>
        <p:spPr>
          <a:xfrm rot="3309851">
            <a:off x="2674144" y="3099594"/>
            <a:ext cx="2716212" cy="717550"/>
          </a:xfrm>
          <a:prstGeom prst="ellipse">
            <a:avLst/>
          </a:prstGeom>
          <a:noFill/>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en-US" sz="3200" i="0">
              <a:solidFill>
                <a:srgbClr val="000000"/>
              </a:solidFill>
            </a:endParaRPr>
          </a:p>
        </p:txBody>
      </p:sp>
      <p:sp>
        <p:nvSpPr>
          <p:cNvPr id="3" name="TextBox 2"/>
          <p:cNvSpPr txBox="1"/>
          <p:nvPr/>
        </p:nvSpPr>
        <p:spPr>
          <a:xfrm rot="21014749">
            <a:off x="762000" y="2590800"/>
            <a:ext cx="2789238" cy="304800"/>
          </a:xfrm>
          <a:prstGeom prst="rect">
            <a:avLst/>
          </a:prstGeom>
          <a:noFill/>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r>
              <a:rPr lang="en-US" altLang="en-US" sz="1400" b="1" i="0" smtClean="0">
                <a:solidFill>
                  <a:srgbClr val="FFFFFF"/>
                </a:solidFill>
                <a:effectLst>
                  <a:outerShdw blurRad="38100" dist="38100" dir="2700000" algn="tl">
                    <a:srgbClr val="000000"/>
                  </a:outerShdw>
                </a:effectLst>
                <a:latin typeface="Tahoma" panose="020B0604030504040204" pitchFamily="34" charset="0"/>
                <a:cs typeface="Tahoma" panose="020B0604030504040204" pitchFamily="34" charset="0"/>
              </a:rPr>
              <a:t>North Pacific Transition Zone</a:t>
            </a:r>
          </a:p>
        </p:txBody>
      </p:sp>
      <p:sp>
        <p:nvSpPr>
          <p:cNvPr id="10" name="Rectangle 9"/>
          <p:cNvSpPr/>
          <p:nvPr/>
        </p:nvSpPr>
        <p:spPr>
          <a:xfrm rot="3407297">
            <a:off x="3202782" y="3374231"/>
            <a:ext cx="1568450" cy="306387"/>
          </a:xfrm>
          <a:prstGeom prst="rect">
            <a:avLst/>
          </a:prstGeom>
        </p:spPr>
        <p:txBody>
          <a:bodyPr wrap="none">
            <a:spAutoFit/>
          </a:bodyPr>
          <a:lstStyle/>
          <a:p>
            <a:pPr eaLnBrk="1" hangingPunct="1">
              <a:defRPr/>
            </a:pPr>
            <a:r>
              <a:rPr lang="en-US" sz="1400" i="0" dirty="0">
                <a:solidFill>
                  <a:srgbClr val="FFFFFF"/>
                </a:solidFill>
                <a:effectLst>
                  <a:outerShdw blurRad="38100" dist="38100" dir="2700000" algn="tl">
                    <a:srgbClr val="000000">
                      <a:alpha val="43137"/>
                    </a:srgbClr>
                  </a:outerShdw>
                </a:effectLst>
                <a:latin typeface="Tahoma" pitchFamily="34" charset="0"/>
                <a:ea typeface="Tahoma" pitchFamily="34" charset="0"/>
                <a:cs typeface="Tahoma" pitchFamily="34" charset="0"/>
              </a:rPr>
              <a:t>California Current</a:t>
            </a:r>
          </a:p>
        </p:txBody>
      </p:sp>
      <p:sp>
        <p:nvSpPr>
          <p:cNvPr id="11" name="TextBox 10"/>
          <p:cNvSpPr txBox="1"/>
          <p:nvPr/>
        </p:nvSpPr>
        <p:spPr>
          <a:xfrm>
            <a:off x="2590800" y="3733800"/>
            <a:ext cx="1285875" cy="517525"/>
          </a:xfrm>
          <a:prstGeom prst="rect">
            <a:avLst/>
          </a:prstGeom>
          <a:noFill/>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r>
              <a:rPr lang="en-US" altLang="en-US" sz="1400" b="1" i="0" smtClean="0">
                <a:solidFill>
                  <a:srgbClr val="FFFFFF"/>
                </a:solidFill>
                <a:effectLst>
                  <a:outerShdw blurRad="38100" dist="38100" dir="2700000" algn="tl">
                    <a:srgbClr val="000000"/>
                  </a:outerShdw>
                </a:effectLst>
                <a:latin typeface="Tahoma" panose="020B0604030504040204" pitchFamily="34" charset="0"/>
                <a:cs typeface="Tahoma" panose="020B0604030504040204" pitchFamily="34" charset="0"/>
              </a:rPr>
              <a:t>White Shark</a:t>
            </a:r>
          </a:p>
          <a:p>
            <a:pPr eaLnBrk="1" hangingPunct="1">
              <a:defRPr/>
            </a:pPr>
            <a:r>
              <a:rPr lang="en-US" altLang="en-US" sz="1400" b="1" i="0" smtClean="0">
                <a:solidFill>
                  <a:srgbClr val="FFFFFF"/>
                </a:solidFill>
                <a:effectLst>
                  <a:outerShdw blurRad="38100" dist="38100" dir="2700000" algn="tl">
                    <a:srgbClr val="000000"/>
                  </a:outerShdw>
                </a:effectLst>
                <a:latin typeface="Tahoma" panose="020B0604030504040204" pitchFamily="34" charset="0"/>
                <a:cs typeface="Tahoma" panose="020B0604030504040204" pitchFamily="34" charset="0"/>
              </a:rPr>
              <a:t>    Cafe</a:t>
            </a:r>
          </a:p>
        </p:txBody>
      </p:sp>
      <p:sp>
        <p:nvSpPr>
          <p:cNvPr id="50187" name="Rectangle 3"/>
          <p:cNvSpPr>
            <a:spLocks noChangeArrowheads="1"/>
          </p:cNvSpPr>
          <p:nvPr/>
        </p:nvSpPr>
        <p:spPr bwMode="auto">
          <a:xfrm>
            <a:off x="6569075" y="6334125"/>
            <a:ext cx="2419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1000" i="1">
                <a:solidFill>
                  <a:srgbClr val="000000"/>
                </a:solidFill>
                <a:latin typeface="Times New Roman" panose="02020603050405020304" pitchFamily="18" charset="0"/>
              </a:defRPr>
            </a:lvl1pPr>
            <a:lvl2pPr marL="742950" indent="-285750" defTabSz="457200">
              <a:defRPr sz="1000" i="1">
                <a:solidFill>
                  <a:srgbClr val="000000"/>
                </a:solidFill>
                <a:latin typeface="Times New Roman" panose="02020603050405020304" pitchFamily="18" charset="0"/>
              </a:defRPr>
            </a:lvl2pPr>
            <a:lvl3pPr marL="1143000" indent="-228600" defTabSz="457200">
              <a:defRPr sz="1000" i="1">
                <a:solidFill>
                  <a:srgbClr val="000000"/>
                </a:solidFill>
                <a:latin typeface="Times New Roman" panose="02020603050405020304" pitchFamily="18" charset="0"/>
              </a:defRPr>
            </a:lvl3pPr>
            <a:lvl4pPr marL="1600200" indent="-228600" defTabSz="457200">
              <a:defRPr sz="1000" i="1">
                <a:solidFill>
                  <a:srgbClr val="000000"/>
                </a:solidFill>
                <a:latin typeface="Times New Roman" panose="02020603050405020304" pitchFamily="18" charset="0"/>
              </a:defRPr>
            </a:lvl4pPr>
            <a:lvl5pPr marL="2057400" indent="-228600" defTabSz="457200">
              <a:defRPr sz="1000" i="1">
                <a:solidFill>
                  <a:srgbClr val="000000"/>
                </a:solidFill>
                <a:latin typeface="Times New Roman" panose="02020603050405020304" pitchFamily="18" charset="0"/>
              </a:defRPr>
            </a:lvl5pPr>
            <a:lvl6pPr marL="2514600" indent="-228600" defTabSz="4572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defTabSz="4572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defTabSz="4572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defTabSz="457200" eaLnBrk="0" fontAlgn="base" hangingPunct="0">
              <a:spcBef>
                <a:spcPct val="0"/>
              </a:spcBef>
              <a:spcAft>
                <a:spcPct val="0"/>
              </a:spcAft>
              <a:defRPr sz="1000" i="1">
                <a:solidFill>
                  <a:srgbClr val="000000"/>
                </a:solidFill>
                <a:latin typeface="Times New Roman" panose="02020603050405020304" pitchFamily="18" charset="0"/>
              </a:defRPr>
            </a:lvl9pPr>
          </a:lstStyle>
          <a:p>
            <a:pPr eaLnBrk="1" hangingPunct="1"/>
            <a:r>
              <a:rPr lang="en-US" altLang="en-US" sz="1800" b="1" smtClean="0">
                <a:solidFill>
                  <a:srgbClr val="FFFFFF"/>
                </a:solidFill>
                <a:cs typeface="Times New Roman" panose="02020603050405020304" pitchFamily="18" charset="0"/>
              </a:rPr>
              <a:t>Block et al Nature 2011</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2690" name="Picture 10" descr="predatorBuoy_2011_03_RK_10_1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10050"/>
            <a:ext cx="3733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1" name="Picture 2" descr="IMG_008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3632200"/>
            <a:ext cx="5435600" cy="36258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2692" name="Picture 3" descr="DSC_018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95400"/>
            <a:ext cx="4572000" cy="30353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2693" name="Picture 4" descr="D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295400"/>
            <a:ext cx="4572000" cy="304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280773" name="Rectangle 5"/>
          <p:cNvSpPr>
            <a:spLocks noGrp="1" noChangeArrowheads="1"/>
          </p:cNvSpPr>
          <p:nvPr>
            <p:ph type="title"/>
          </p:nvPr>
        </p:nvSpPr>
        <p:spPr>
          <a:xfrm>
            <a:off x="0" y="0"/>
            <a:ext cx="9144000" cy="1333500"/>
          </a:xfrm>
        </p:spPr>
        <p:txBody>
          <a:bodyPr/>
          <a:lstStyle/>
          <a:p>
            <a:pPr>
              <a:defRPr/>
            </a:pPr>
            <a:r>
              <a:rPr lang="en-US" altLang="en-US" smtClean="0"/>
              <a:t>Can We Monitor Apex Predators in Real Time? Yes</a:t>
            </a:r>
          </a:p>
        </p:txBody>
      </p:sp>
      <p:sp>
        <p:nvSpPr>
          <p:cNvPr id="242695" name="Text Box 6"/>
          <p:cNvSpPr txBox="1">
            <a:spLocks noChangeArrowheads="1"/>
          </p:cNvSpPr>
          <p:nvPr/>
        </p:nvSpPr>
        <p:spPr bwMode="auto">
          <a:xfrm>
            <a:off x="3657600" y="4343400"/>
            <a:ext cx="14351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r>
              <a:rPr lang="en-US" altLang="en-US" sz="1800" b="1" i="0">
                <a:solidFill>
                  <a:srgbClr val="FFFFFF"/>
                </a:solidFill>
              </a:rPr>
              <a:t>Wave Glider</a:t>
            </a:r>
          </a:p>
          <a:p>
            <a:r>
              <a:rPr lang="en-US" altLang="en-US" sz="1800" b="1" i="0">
                <a:solidFill>
                  <a:srgbClr val="FFFFFF"/>
                </a:solidFill>
              </a:rPr>
              <a:t>Robot that </a:t>
            </a:r>
          </a:p>
          <a:p>
            <a:r>
              <a:rPr lang="en-US" altLang="en-US" sz="1800" b="1" i="0">
                <a:solidFill>
                  <a:srgbClr val="FFFFFF"/>
                </a:solidFill>
              </a:rPr>
              <a:t>Listens for </a:t>
            </a:r>
          </a:p>
          <a:p>
            <a:r>
              <a:rPr lang="en-US" altLang="en-US" sz="1800" b="1" i="0">
                <a:solidFill>
                  <a:srgbClr val="FFFFFF"/>
                </a:solidFill>
              </a:rPr>
              <a:t>Sharks</a:t>
            </a:r>
          </a:p>
        </p:txBody>
      </p:sp>
      <p:sp>
        <p:nvSpPr>
          <p:cNvPr id="242696" name="Text Box 7"/>
          <p:cNvSpPr txBox="1">
            <a:spLocks noChangeArrowheads="1"/>
          </p:cNvSpPr>
          <p:nvPr/>
        </p:nvSpPr>
        <p:spPr bwMode="auto">
          <a:xfrm>
            <a:off x="0" y="1447800"/>
            <a:ext cx="2667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r>
              <a:rPr lang="en-US" altLang="en-US" sz="2000" b="1" i="0">
                <a:solidFill>
                  <a:srgbClr val="FFFFFF"/>
                </a:solidFill>
              </a:rPr>
              <a:t>Shark Acoustic Detection Buoy</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descr="CA_nms_3species_26apr2013_v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 y="557213"/>
            <a:ext cx="8953500" cy="895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53507" name="Rectangle 3"/>
          <p:cNvSpPr>
            <a:spLocks noGrp="1" noChangeArrowheads="1"/>
          </p:cNvSpPr>
          <p:nvPr>
            <p:ph type="title"/>
          </p:nvPr>
        </p:nvSpPr>
        <p:spPr>
          <a:xfrm>
            <a:off x="0" y="0"/>
            <a:ext cx="9144000" cy="541338"/>
          </a:xfrm>
        </p:spPr>
        <p:txBody>
          <a:bodyPr/>
          <a:lstStyle/>
          <a:p>
            <a:pPr>
              <a:defRPr/>
            </a:pPr>
            <a:r>
              <a:rPr lang="en-US" altLang="en-US" sz="2800" dirty="0" smtClean="0"/>
              <a:t>Can We Monitor Sharks in our National Sanctuaries?</a:t>
            </a:r>
          </a:p>
        </p:txBody>
      </p:sp>
      <p:pic>
        <p:nvPicPr>
          <p:cNvPr id="243716" name="Content Placeholder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81307" y="1371600"/>
            <a:ext cx="3048000"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DSC_018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81307" y="3856039"/>
            <a:ext cx="3086100" cy="204956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8" descr="photo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217988"/>
            <a:ext cx="4038600" cy="264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678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0100" y="3362325"/>
            <a:ext cx="6362700" cy="34956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6788"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704850"/>
            <a:ext cx="4724400" cy="355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13954" name="Rectangle 2"/>
          <p:cNvSpPr>
            <a:spLocks noGrp="1" noChangeArrowheads="1"/>
          </p:cNvSpPr>
          <p:nvPr>
            <p:ph type="title" idx="4294967295"/>
          </p:nvPr>
        </p:nvSpPr>
        <p:spPr>
          <a:xfrm>
            <a:off x="0" y="0"/>
            <a:ext cx="9144000" cy="704850"/>
          </a:xfrm>
        </p:spPr>
        <p:txBody>
          <a:bodyPr/>
          <a:lstStyle/>
          <a:p>
            <a:pPr>
              <a:defRPr/>
            </a:pPr>
            <a:r>
              <a:rPr lang="en-US" altLang="en-US" dirty="0" err="1" smtClean="0"/>
              <a:t>SharkNet</a:t>
            </a:r>
            <a:r>
              <a:rPr lang="en-US" altLang="en-US" dirty="0" smtClean="0"/>
              <a:t>: Live </a:t>
            </a:r>
            <a:r>
              <a:rPr lang="en-US" altLang="en-US" dirty="0"/>
              <a:t>Shark Detection </a:t>
            </a:r>
            <a:r>
              <a:rPr lang="en-US" altLang="en-US" dirty="0" smtClean="0"/>
              <a:t>Buoys </a:t>
            </a:r>
            <a:endParaRPr lang="en-US" altLang="en-US" dirty="0"/>
          </a:p>
        </p:txBody>
      </p:sp>
      <p:pic>
        <p:nvPicPr>
          <p:cNvPr id="246790" name="Picture 5" descr="DSC_02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773113"/>
            <a:ext cx="4800600" cy="318928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79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4953000"/>
            <a:ext cx="2438400" cy="990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6792" name="Rectangle 14"/>
          <p:cNvSpPr>
            <a:spLocks noChangeArrowheads="1"/>
          </p:cNvSpPr>
          <p:nvPr/>
        </p:nvSpPr>
        <p:spPr bwMode="auto">
          <a:xfrm>
            <a:off x="7086600" y="4953000"/>
            <a:ext cx="3733800" cy="1143000"/>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endParaRPr lang="en-US" alt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11275"/>
            <a:ext cx="9144000" cy="55467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7812" name="Picture 5" descr="1x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4150" y="1130300"/>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28326" name="Picture 6" descr="200076_3_Months_Ano%20North_"/>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00" y="1196975"/>
            <a:ext cx="7543800"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28327" name="Picture 7" descr="Ano_Nuevo_12_Month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1295400"/>
            <a:ext cx="7696200"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28323" name="Rectangle 3"/>
          <p:cNvSpPr>
            <a:spLocks noGrp="1" noChangeArrowheads="1"/>
          </p:cNvSpPr>
          <p:nvPr>
            <p:ph type="title" idx="4294967295"/>
          </p:nvPr>
        </p:nvSpPr>
        <p:spPr>
          <a:xfrm>
            <a:off x="0" y="0"/>
            <a:ext cx="9144000" cy="1333500"/>
          </a:xfrm>
        </p:spPr>
        <p:txBody>
          <a:bodyPr/>
          <a:lstStyle/>
          <a:p>
            <a:pPr>
              <a:defRPr/>
            </a:pPr>
            <a:r>
              <a:rPr lang="en-US" altLang="en-US"/>
              <a:t>White Shark at Detection Buoy- </a:t>
            </a:r>
            <a:br>
              <a:rPr lang="en-US" altLang="en-US"/>
            </a:br>
            <a:r>
              <a:rPr lang="en-US" altLang="en-US"/>
              <a:t>Ano Nuevo Reserve, California</a:t>
            </a:r>
          </a:p>
        </p:txBody>
      </p:sp>
    </p:spTree>
    <p:controls>
      <mc:AlternateContent xmlns:mc="http://schemas.openxmlformats.org/markup-compatibility/2006">
        <mc:Choice xmlns:v="urn:schemas-microsoft-com:vml" Requires="v">
          <p:control spid="247828" name="ShockwaveFlash1" r:id="rId2" imgW="11160" imgH="11160"/>
        </mc:Choice>
        <mc:Fallback>
          <p:control name="ShockwaveFlash1" r:id="rId2" imgW="11160" imgH="11160">
            <p:pic>
              <p:nvPicPr>
                <p:cNvPr id="247811" name="ShockwaveFlash1"/>
                <p:cNvPicPr preferRelativeResize="0">
                  <a:picLocks noChangeArrowheads="1" noChangeShapeType="1"/>
                </p:cNvPicPr>
                <p:nvPr/>
              </p:nvPicPr>
              <p:blipFill>
                <a:blip r:embed="rId8"/>
                <a:srcRect/>
                <a:stretch>
                  <a:fillRect/>
                </a:stretch>
              </p:blipFill>
              <p:spPr bwMode="auto">
                <a:xfrm>
                  <a:off x="1454150" y="1130300"/>
                  <a:ext cx="11113" cy="11113"/>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328326"/>
                                        </p:tgtEl>
                                        <p:attrNameLst>
                                          <p:attrName>style.visibility</p:attrName>
                                        </p:attrNameLst>
                                      </p:cBhvr>
                                      <p:to>
                                        <p:strVal val="visible"/>
                                      </p:to>
                                    </p:set>
                                    <p:animEffect transition="in" filter="dissolve">
                                      <p:cBhvr>
                                        <p:cTn id="7" dur="500"/>
                                        <p:tgtEl>
                                          <p:spTgt spid="63283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328327"/>
                                        </p:tgtEl>
                                        <p:attrNameLst>
                                          <p:attrName>style.visibility</p:attrName>
                                        </p:attrNameLst>
                                      </p:cBhvr>
                                      <p:to>
                                        <p:strVal val="visible"/>
                                      </p:to>
                                    </p:set>
                                    <p:animEffect transition="in" filter="dissolve">
                                      <p:cBhvr>
                                        <p:cTn id="12" dur="500"/>
                                        <p:tgtEl>
                                          <p:spTgt spid="6328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2" descr="salAAAS"/>
          <p:cNvPicPr>
            <a:picLocks noChangeAspect="1" noChangeArrowheads="1"/>
          </p:cNvPicPr>
          <p:nvPr/>
        </p:nvPicPr>
        <p:blipFill>
          <a:blip r:embed="rId3">
            <a:extLst>
              <a:ext uri="{28A0092B-C50C-407E-A947-70E740481C1C}">
                <a14:useLocalDpi xmlns:a14="http://schemas.microsoft.com/office/drawing/2010/main" val="0"/>
              </a:ext>
            </a:extLst>
          </a:blip>
          <a:srcRect l="22162" r="12973" b="39143"/>
          <a:stretch>
            <a:fillRect/>
          </a:stretch>
        </p:blipFill>
        <p:spPr bwMode="auto">
          <a:xfrm>
            <a:off x="0" y="-1524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39" name="AutoShape 3"/>
          <p:cNvSpPr>
            <a:spLocks noChangeArrowheads="1"/>
          </p:cNvSpPr>
          <p:nvPr/>
        </p:nvSpPr>
        <p:spPr bwMode="auto">
          <a:xfrm>
            <a:off x="8077200" y="5029200"/>
            <a:ext cx="457200" cy="533400"/>
          </a:xfrm>
          <a:prstGeom prst="diamond">
            <a:avLst/>
          </a:prstGeom>
          <a:solidFill>
            <a:srgbClr val="99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endParaRPr lang="en-US" altLang="en-US"/>
          </a:p>
        </p:txBody>
      </p:sp>
      <p:sp>
        <p:nvSpPr>
          <p:cNvPr id="244740" name="AutoShape 4"/>
          <p:cNvSpPr>
            <a:spLocks noChangeArrowheads="1"/>
          </p:cNvSpPr>
          <p:nvPr/>
        </p:nvSpPr>
        <p:spPr bwMode="auto">
          <a:xfrm>
            <a:off x="6019800" y="3048000"/>
            <a:ext cx="457200" cy="609600"/>
          </a:xfrm>
          <a:prstGeom prst="diamond">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endParaRPr lang="en-US" altLang="en-US"/>
          </a:p>
        </p:txBody>
      </p:sp>
      <p:sp>
        <p:nvSpPr>
          <p:cNvPr id="244741" name="AutoShape 5"/>
          <p:cNvSpPr>
            <a:spLocks noChangeArrowheads="1"/>
          </p:cNvSpPr>
          <p:nvPr/>
        </p:nvSpPr>
        <p:spPr bwMode="auto">
          <a:xfrm>
            <a:off x="7467600" y="3810000"/>
            <a:ext cx="457200" cy="609600"/>
          </a:xfrm>
          <a:prstGeom prst="diamond">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endParaRPr lang="en-US" altLang="en-US"/>
          </a:p>
        </p:txBody>
      </p:sp>
      <p:sp>
        <p:nvSpPr>
          <p:cNvPr id="244742" name="AutoShape 6"/>
          <p:cNvSpPr>
            <a:spLocks noChangeArrowheads="1"/>
          </p:cNvSpPr>
          <p:nvPr/>
        </p:nvSpPr>
        <p:spPr bwMode="auto">
          <a:xfrm>
            <a:off x="5854700" y="1612900"/>
            <a:ext cx="457200" cy="609600"/>
          </a:xfrm>
          <a:prstGeom prst="diamond">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endParaRPr lang="en-US" altLang="en-US"/>
          </a:p>
        </p:txBody>
      </p:sp>
      <p:sp>
        <p:nvSpPr>
          <p:cNvPr id="244743" name="AutoShape 7"/>
          <p:cNvSpPr>
            <a:spLocks noChangeArrowheads="1"/>
          </p:cNvSpPr>
          <p:nvPr/>
        </p:nvSpPr>
        <p:spPr bwMode="auto">
          <a:xfrm>
            <a:off x="6248400" y="2133600"/>
            <a:ext cx="457200" cy="609600"/>
          </a:xfrm>
          <a:prstGeom prst="diamond">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endParaRPr lang="en-US" altLang="en-US"/>
          </a:p>
        </p:txBody>
      </p:sp>
      <p:sp>
        <p:nvSpPr>
          <p:cNvPr id="244744" name="Text Box 8"/>
          <p:cNvSpPr txBox="1">
            <a:spLocks noChangeArrowheads="1"/>
          </p:cNvSpPr>
          <p:nvPr/>
        </p:nvSpPr>
        <p:spPr bwMode="auto">
          <a:xfrm>
            <a:off x="7239000" y="4648200"/>
            <a:ext cx="2743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pPr eaLnBrk="1" hangingPunct="1">
              <a:spcBef>
                <a:spcPct val="50000"/>
              </a:spcBef>
            </a:pPr>
            <a:r>
              <a:rPr lang="en-US" altLang="en-US" sz="2000">
                <a:solidFill>
                  <a:srgbClr val="FFFFFF"/>
                </a:solidFill>
                <a:ea typeface="ＭＳ Ｐゴシック" panose="020B0600070205080204" pitchFamily="34" charset="-128"/>
              </a:rPr>
              <a:t>Monterey Bay</a:t>
            </a:r>
          </a:p>
        </p:txBody>
      </p:sp>
      <p:sp>
        <p:nvSpPr>
          <p:cNvPr id="244745" name="Text Box 9"/>
          <p:cNvSpPr txBox="1">
            <a:spLocks noChangeArrowheads="1"/>
          </p:cNvSpPr>
          <p:nvPr/>
        </p:nvSpPr>
        <p:spPr bwMode="auto">
          <a:xfrm>
            <a:off x="7239000" y="5105400"/>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pPr eaLnBrk="1" hangingPunct="1">
              <a:spcBef>
                <a:spcPct val="50000"/>
              </a:spcBef>
            </a:pPr>
            <a:r>
              <a:rPr lang="en-US" altLang="en-US" sz="1800" b="1" i="0">
                <a:solidFill>
                  <a:srgbClr val="FFFFFF"/>
                </a:solidFill>
                <a:latin typeface="Arial" panose="020B0604020202020204" pitchFamily="34" charset="0"/>
                <a:ea typeface="ＭＳ Ｐゴシック" panose="020B0600070205080204" pitchFamily="34" charset="-128"/>
              </a:rPr>
              <a:t>Hopkins</a:t>
            </a:r>
          </a:p>
        </p:txBody>
      </p:sp>
      <p:sp>
        <p:nvSpPr>
          <p:cNvPr id="244746" name="Text Box 10"/>
          <p:cNvSpPr txBox="1">
            <a:spLocks noChangeArrowheads="1"/>
          </p:cNvSpPr>
          <p:nvPr/>
        </p:nvSpPr>
        <p:spPr bwMode="auto">
          <a:xfrm>
            <a:off x="5867400" y="3810000"/>
            <a:ext cx="1752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pPr eaLnBrk="1" hangingPunct="1">
              <a:spcBef>
                <a:spcPct val="50000"/>
              </a:spcBef>
            </a:pPr>
            <a:r>
              <a:rPr lang="en-US" altLang="en-US" sz="1800" b="1" i="0">
                <a:solidFill>
                  <a:srgbClr val="FFFFFF"/>
                </a:solidFill>
                <a:latin typeface="Arial" panose="020B0604020202020204" pitchFamily="34" charset="0"/>
                <a:ea typeface="ＭＳ Ｐゴシック" panose="020B0600070205080204" pitchFamily="34" charset="-128"/>
              </a:rPr>
              <a:t>Ano Nuevo Is.</a:t>
            </a:r>
          </a:p>
        </p:txBody>
      </p:sp>
      <p:sp>
        <p:nvSpPr>
          <p:cNvPr id="244747" name="Text Box 11"/>
          <p:cNvSpPr txBox="1">
            <a:spLocks noChangeArrowheads="1"/>
          </p:cNvSpPr>
          <p:nvPr/>
        </p:nvSpPr>
        <p:spPr bwMode="auto">
          <a:xfrm>
            <a:off x="5727700" y="3138488"/>
            <a:ext cx="1600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pPr eaLnBrk="1" hangingPunct="1">
              <a:spcBef>
                <a:spcPct val="50000"/>
              </a:spcBef>
            </a:pPr>
            <a:r>
              <a:rPr lang="en-US" altLang="en-US" sz="1800" b="1" i="0">
                <a:solidFill>
                  <a:srgbClr val="FFFFFF"/>
                </a:solidFill>
                <a:latin typeface="Arial" panose="020B0604020202020204" pitchFamily="34" charset="0"/>
                <a:ea typeface="ＭＳ Ｐゴシック" panose="020B0600070205080204" pitchFamily="34" charset="-128"/>
              </a:rPr>
              <a:t>Farallon Is.</a:t>
            </a:r>
          </a:p>
        </p:txBody>
      </p:sp>
      <p:sp>
        <p:nvSpPr>
          <p:cNvPr id="244748" name="Text Box 12"/>
          <p:cNvSpPr txBox="1">
            <a:spLocks noChangeArrowheads="1"/>
          </p:cNvSpPr>
          <p:nvPr/>
        </p:nvSpPr>
        <p:spPr bwMode="auto">
          <a:xfrm>
            <a:off x="5181600" y="2286000"/>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pPr eaLnBrk="1" hangingPunct="1">
              <a:spcBef>
                <a:spcPct val="50000"/>
              </a:spcBef>
            </a:pPr>
            <a:r>
              <a:rPr lang="en-US" altLang="en-US" sz="1800" b="1" i="0">
                <a:solidFill>
                  <a:srgbClr val="FFFFFF"/>
                </a:solidFill>
                <a:latin typeface="Arial" panose="020B0604020202020204" pitchFamily="34" charset="0"/>
                <a:ea typeface="ＭＳ Ｐゴシック" panose="020B0600070205080204" pitchFamily="34" charset="-128"/>
              </a:rPr>
              <a:t>Pt. Reyes</a:t>
            </a:r>
          </a:p>
        </p:txBody>
      </p:sp>
      <p:pic>
        <p:nvPicPr>
          <p:cNvPr id="244749" name="Picture 13" descr="doubletag_lef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505200"/>
            <a:ext cx="5334000" cy="334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50" name="Oval 15"/>
          <p:cNvSpPr>
            <a:spLocks noChangeArrowheads="1"/>
          </p:cNvSpPr>
          <p:nvPr/>
        </p:nvSpPr>
        <p:spPr bwMode="auto">
          <a:xfrm>
            <a:off x="3124200" y="4343400"/>
            <a:ext cx="838200" cy="762000"/>
          </a:xfrm>
          <a:prstGeom prst="ellipse">
            <a:avLst/>
          </a:prstGeom>
          <a:noFill/>
          <a:ln w="603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endParaRPr lang="en-US" altLang="en-US"/>
          </a:p>
        </p:txBody>
      </p:sp>
      <p:pic>
        <p:nvPicPr>
          <p:cNvPr id="244751" name="Picture 16" descr="477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990600"/>
            <a:ext cx="16256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52" name="Picture 17" descr="DSC_0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838200"/>
            <a:ext cx="11509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53" name="Text Box 18"/>
          <p:cNvSpPr txBox="1">
            <a:spLocks noChangeArrowheads="1"/>
          </p:cNvSpPr>
          <p:nvPr/>
        </p:nvSpPr>
        <p:spPr bwMode="auto">
          <a:xfrm>
            <a:off x="4572000" y="1600200"/>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pPr eaLnBrk="1" hangingPunct="1">
              <a:spcBef>
                <a:spcPct val="50000"/>
              </a:spcBef>
            </a:pPr>
            <a:r>
              <a:rPr lang="en-US" altLang="en-US" sz="1800" b="1" i="0">
                <a:solidFill>
                  <a:srgbClr val="FFFFFF"/>
                </a:solidFill>
                <a:latin typeface="Arial" panose="020B0604020202020204" pitchFamily="34" charset="0"/>
                <a:ea typeface="ＭＳ Ｐゴシック" panose="020B0600070205080204" pitchFamily="34" charset="-128"/>
              </a:rPr>
              <a:t>Tomales  Pt.</a:t>
            </a:r>
          </a:p>
        </p:txBody>
      </p:sp>
      <p:pic>
        <p:nvPicPr>
          <p:cNvPr id="6402069" name="Picture 21" descr="Farallones_18Apr201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06413"/>
            <a:ext cx="9144000" cy="635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02062" name="Rectangle 14"/>
          <p:cNvSpPr>
            <a:spLocks noChangeArrowheads="1"/>
          </p:cNvSpPr>
          <p:nvPr/>
        </p:nvSpPr>
        <p:spPr bwMode="auto">
          <a:xfrm>
            <a:off x="0" y="-138113"/>
            <a:ext cx="9144000" cy="612776"/>
          </a:xfrm>
          <a:prstGeom prst="rect">
            <a:avLst/>
          </a:prstGeom>
          <a:solidFill>
            <a:srgbClr val="081D58"/>
          </a:solidFill>
          <a:ln w="25400">
            <a:solidFill>
              <a:srgbClr val="F7668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ctr">
              <a:defRPr sz="4000" b="1">
                <a:solidFill>
                  <a:srgbClr val="FAFD00"/>
                </a:solidFill>
                <a:effectLst>
                  <a:outerShdw blurRad="38100" dist="38100" dir="2700000" algn="tl">
                    <a:srgbClr val="000000"/>
                  </a:outerShdw>
                </a:effectLst>
                <a:latin typeface="Times New Roman" panose="02020603050405020304" pitchFamily="18" charset="0"/>
              </a:defRPr>
            </a:lvl1pPr>
            <a:lvl2pPr algn="ctr">
              <a:defRPr sz="4000" b="1">
                <a:solidFill>
                  <a:srgbClr val="FAFD00"/>
                </a:solidFill>
                <a:effectLst>
                  <a:outerShdw blurRad="38100" dist="38100" dir="2700000" algn="tl">
                    <a:srgbClr val="000000"/>
                  </a:outerShdw>
                </a:effectLst>
                <a:latin typeface="Times New Roman" panose="02020603050405020304" pitchFamily="18" charset="0"/>
              </a:defRPr>
            </a:lvl2pPr>
            <a:lvl3pPr algn="ctr">
              <a:defRPr sz="4000" b="1">
                <a:solidFill>
                  <a:srgbClr val="FAFD00"/>
                </a:solidFill>
                <a:effectLst>
                  <a:outerShdw blurRad="38100" dist="38100" dir="2700000" algn="tl">
                    <a:srgbClr val="000000"/>
                  </a:outerShdw>
                </a:effectLst>
                <a:latin typeface="Times New Roman" panose="02020603050405020304" pitchFamily="18" charset="0"/>
              </a:defRPr>
            </a:lvl3pPr>
            <a:lvl4pPr algn="ctr">
              <a:defRPr sz="4000" b="1">
                <a:solidFill>
                  <a:srgbClr val="FAFD00"/>
                </a:solidFill>
                <a:effectLst>
                  <a:outerShdw blurRad="38100" dist="38100" dir="2700000" algn="tl">
                    <a:srgbClr val="000000"/>
                  </a:outerShdw>
                </a:effectLst>
                <a:latin typeface="Times New Roman" panose="02020603050405020304" pitchFamily="18" charset="0"/>
              </a:defRPr>
            </a:lvl4pPr>
            <a:lvl5pPr algn="ctr">
              <a:defRPr sz="4000" b="1">
                <a:solidFill>
                  <a:srgbClr val="FAFD00"/>
                </a:solidFill>
                <a:effectLst>
                  <a:outerShdw blurRad="38100" dist="38100" dir="2700000" algn="tl">
                    <a:srgbClr val="000000"/>
                  </a:outerShdw>
                </a:effectLst>
                <a:latin typeface="Times New Roman" panose="02020603050405020304" pitchFamily="18" charset="0"/>
              </a:defRPr>
            </a:lvl5pPr>
            <a:lvl6pPr marL="457200" algn="ctr"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6pPr>
            <a:lvl7pPr marL="914400" algn="ctr"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7pPr>
            <a:lvl8pPr marL="1371600" algn="ctr"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8pPr>
            <a:lvl9pPr marL="1828800" algn="ctr"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9pPr>
          </a:lstStyle>
          <a:p>
            <a:pPr>
              <a:defRPr/>
            </a:pPr>
            <a:r>
              <a:rPr lang="en-US" altLang="en-US" sz="3400" i="0" dirty="0" smtClean="0"/>
              <a:t>Acoustic Tags: Reliable Long Term Monitoring</a:t>
            </a:r>
            <a:endParaRPr lang="en-US" altLang="en-US" sz="3400"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402069"/>
                                        </p:tgtEl>
                                        <p:attrNameLst>
                                          <p:attrName>style.visibility</p:attrName>
                                        </p:attrNameLst>
                                      </p:cBhvr>
                                      <p:to>
                                        <p:strVal val="visible"/>
                                      </p:to>
                                    </p:set>
                                    <p:animEffect transition="in" filter="dissolve">
                                      <p:cBhvr>
                                        <p:cTn id="7" dur="500"/>
                                        <p:tgtEl>
                                          <p:spTgt spid="6402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2" descr="09_UK%20REEF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7971" name="Rectangle 3"/>
          <p:cNvSpPr>
            <a:spLocks noGrp="1" noChangeArrowheads="1"/>
          </p:cNvSpPr>
          <p:nvPr>
            <p:ph type="title"/>
          </p:nvPr>
        </p:nvSpPr>
        <p:spPr>
          <a:xfrm>
            <a:off x="0" y="0"/>
            <a:ext cx="9144000" cy="1936428"/>
          </a:xfrm>
        </p:spPr>
        <p:txBody>
          <a:bodyPr/>
          <a:lstStyle/>
          <a:p>
            <a:pPr>
              <a:defRPr/>
            </a:pPr>
            <a:r>
              <a:rPr lang="en-US" altLang="en-US" dirty="0" smtClean="0"/>
              <a:t>How Can We Now Leverage the Technology To rapidly use it in the Line Islands?</a:t>
            </a:r>
            <a:endParaRPr lang="en-US" altLang="en-US" dirty="0" smtClean="0">
              <a:solidFill>
                <a:schemeClr val="tx1"/>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33800"/>
            <a:ext cx="5334000" cy="3733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886200"/>
            <a:ext cx="5867400" cy="32908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5"/>
          <p:cNvPicPr>
            <a:picLocks noChangeAspect="1"/>
          </p:cNvPicPr>
          <p:nvPr/>
        </p:nvPicPr>
        <p:blipFill>
          <a:blip r:embed="rId4">
            <a:extLst>
              <a:ext uri="{28A0092B-C50C-407E-A947-70E740481C1C}">
                <a14:useLocalDpi xmlns:a14="http://schemas.microsoft.com/office/drawing/2010/main" val="0"/>
              </a:ext>
            </a:extLst>
          </a:blip>
          <a:srcRect l="-3853" t="9093" r="484" b="31143"/>
          <a:stretch>
            <a:fillRect/>
          </a:stretch>
        </p:blipFill>
        <p:spPr bwMode="auto">
          <a:xfrm>
            <a:off x="4267200" y="0"/>
            <a:ext cx="5791200" cy="39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Footer Placeholder 2"/>
          <p:cNvSpPr txBox="1">
            <a:spLocks noGrp="1"/>
          </p:cNvSpPr>
          <p:nvPr/>
        </p:nvSpPr>
        <p:spPr bwMode="auto">
          <a:xfrm>
            <a:off x="0" y="6356350"/>
            <a:ext cx="6854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149" tIns="30075" rIns="60149" bIns="30075"/>
          <a:lstStyle>
            <a:lvl1pPr defTabSz="457200">
              <a:defRPr sz="1000" i="1">
                <a:solidFill>
                  <a:srgbClr val="000000"/>
                </a:solidFill>
                <a:latin typeface="Times New Roman" panose="02020603050405020304" pitchFamily="18" charset="0"/>
              </a:defRPr>
            </a:lvl1pPr>
            <a:lvl2pPr marL="742950" indent="-285750" defTabSz="457200">
              <a:defRPr sz="1000" i="1">
                <a:solidFill>
                  <a:srgbClr val="000000"/>
                </a:solidFill>
                <a:latin typeface="Times New Roman" panose="02020603050405020304" pitchFamily="18" charset="0"/>
              </a:defRPr>
            </a:lvl2pPr>
            <a:lvl3pPr marL="1143000" indent="-228600" defTabSz="457200">
              <a:defRPr sz="1000" i="1">
                <a:solidFill>
                  <a:srgbClr val="000000"/>
                </a:solidFill>
                <a:latin typeface="Times New Roman" panose="02020603050405020304" pitchFamily="18" charset="0"/>
              </a:defRPr>
            </a:lvl3pPr>
            <a:lvl4pPr marL="1600200" indent="-228600" defTabSz="457200">
              <a:defRPr sz="1000" i="1">
                <a:solidFill>
                  <a:srgbClr val="000000"/>
                </a:solidFill>
                <a:latin typeface="Times New Roman" panose="02020603050405020304" pitchFamily="18" charset="0"/>
              </a:defRPr>
            </a:lvl4pPr>
            <a:lvl5pPr marL="2057400" indent="-228600" defTabSz="457200">
              <a:defRPr sz="1000" i="1">
                <a:solidFill>
                  <a:srgbClr val="000000"/>
                </a:solidFill>
                <a:latin typeface="Times New Roman" panose="02020603050405020304" pitchFamily="18" charset="0"/>
              </a:defRPr>
            </a:lvl5pPr>
            <a:lvl6pPr marL="2514600" indent="-228600" defTabSz="4572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defTabSz="4572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defTabSz="4572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defTabSz="457200" eaLnBrk="0" fontAlgn="base" hangingPunct="0">
              <a:spcBef>
                <a:spcPct val="0"/>
              </a:spcBef>
              <a:spcAft>
                <a:spcPct val="0"/>
              </a:spcAft>
              <a:defRPr sz="1000" i="1">
                <a:solidFill>
                  <a:srgbClr val="000000"/>
                </a:solidFill>
                <a:latin typeface="Times New Roman" panose="02020603050405020304" pitchFamily="18" charset="0"/>
              </a:defRPr>
            </a:lvl9pPr>
          </a:lstStyle>
          <a:p>
            <a:pPr eaLnBrk="1" hangingPunct="1"/>
            <a:r>
              <a:rPr lang="en-US" altLang="en-US" sz="600" i="0">
                <a:solidFill>
                  <a:srgbClr val="0C3047"/>
                </a:solidFill>
                <a:latin typeface="Arial" panose="020B0604020202020204" pitchFamily="34" charset="0"/>
                <a:ea typeface="ＭＳ Ｐゴシック" panose="020B0600070205080204" pitchFamily="34" charset="-128"/>
              </a:rPr>
              <a:t>©2012 Liquid Robotics, Inc. 1329 Moffett Park Drive, Sunnyvale, CA 94089, USA. All Rights Reserved. </a:t>
            </a:r>
          </a:p>
        </p:txBody>
      </p:sp>
      <p:sp>
        <p:nvSpPr>
          <p:cNvPr id="6150" name="Slide Number Placeholder 3"/>
          <p:cNvSpPr txBox="1">
            <a:spLocks noGrp="1"/>
          </p:cNvSpPr>
          <p:nvPr/>
        </p:nvSpPr>
        <p:spPr bwMode="auto">
          <a:xfrm>
            <a:off x="8655050" y="6356350"/>
            <a:ext cx="488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149" tIns="30075" rIns="60149" bIns="30075"/>
          <a:lstStyle>
            <a:lvl1pPr defTabSz="457200">
              <a:defRPr sz="1000" i="1">
                <a:solidFill>
                  <a:srgbClr val="000000"/>
                </a:solidFill>
                <a:latin typeface="Times New Roman" panose="02020603050405020304" pitchFamily="18" charset="0"/>
              </a:defRPr>
            </a:lvl1pPr>
            <a:lvl2pPr marL="742950" indent="-285750" defTabSz="457200">
              <a:defRPr sz="1000" i="1">
                <a:solidFill>
                  <a:srgbClr val="000000"/>
                </a:solidFill>
                <a:latin typeface="Times New Roman" panose="02020603050405020304" pitchFamily="18" charset="0"/>
              </a:defRPr>
            </a:lvl2pPr>
            <a:lvl3pPr marL="1143000" indent="-228600" defTabSz="457200">
              <a:defRPr sz="1000" i="1">
                <a:solidFill>
                  <a:srgbClr val="000000"/>
                </a:solidFill>
                <a:latin typeface="Times New Roman" panose="02020603050405020304" pitchFamily="18" charset="0"/>
              </a:defRPr>
            </a:lvl3pPr>
            <a:lvl4pPr marL="1600200" indent="-228600" defTabSz="457200">
              <a:defRPr sz="1000" i="1">
                <a:solidFill>
                  <a:srgbClr val="000000"/>
                </a:solidFill>
                <a:latin typeface="Times New Roman" panose="02020603050405020304" pitchFamily="18" charset="0"/>
              </a:defRPr>
            </a:lvl4pPr>
            <a:lvl5pPr marL="2057400" indent="-228600" defTabSz="457200">
              <a:defRPr sz="1000" i="1">
                <a:solidFill>
                  <a:srgbClr val="000000"/>
                </a:solidFill>
                <a:latin typeface="Times New Roman" panose="02020603050405020304" pitchFamily="18" charset="0"/>
              </a:defRPr>
            </a:lvl5pPr>
            <a:lvl6pPr marL="2514600" indent="-228600" defTabSz="4572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defTabSz="4572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defTabSz="4572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defTabSz="457200" eaLnBrk="0" fontAlgn="base" hangingPunct="0">
              <a:spcBef>
                <a:spcPct val="0"/>
              </a:spcBef>
              <a:spcAft>
                <a:spcPct val="0"/>
              </a:spcAft>
              <a:defRPr sz="1000" i="1">
                <a:solidFill>
                  <a:srgbClr val="000000"/>
                </a:solidFill>
                <a:latin typeface="Times New Roman" panose="02020603050405020304" pitchFamily="18" charset="0"/>
              </a:defRPr>
            </a:lvl9pPr>
          </a:lstStyle>
          <a:p>
            <a:pPr eaLnBrk="1" hangingPunct="1"/>
            <a:fld id="{9C49FF7D-3D89-4164-802C-5E0124632791}" type="slidenum">
              <a:rPr lang="en-US" altLang="en-US" sz="600" i="0">
                <a:solidFill>
                  <a:srgbClr val="0C3047"/>
                </a:solidFill>
                <a:latin typeface="Arial" panose="020B0604020202020204" pitchFamily="34" charset="0"/>
                <a:ea typeface="ＭＳ Ｐゴシック" panose="020B0600070205080204" pitchFamily="34" charset="-128"/>
              </a:rPr>
              <a:pPr eaLnBrk="1" hangingPunct="1"/>
              <a:t>37</a:t>
            </a:fld>
            <a:endParaRPr lang="en-US" altLang="en-US" sz="600" i="0">
              <a:solidFill>
                <a:srgbClr val="0C3047"/>
              </a:solidFill>
              <a:latin typeface="Arial" panose="020B0604020202020204" pitchFamily="34" charset="0"/>
              <a:ea typeface="ＭＳ Ｐゴシック" panose="020B0600070205080204" pitchFamily="34" charset="-128"/>
            </a:endParaRPr>
          </a:p>
        </p:txBody>
      </p:sp>
      <p:sp>
        <p:nvSpPr>
          <p:cNvPr id="13" name="TextBox 12"/>
          <p:cNvSpPr txBox="1"/>
          <p:nvPr/>
        </p:nvSpPr>
        <p:spPr>
          <a:xfrm>
            <a:off x="1762125" y="2520950"/>
            <a:ext cx="2738438" cy="338138"/>
          </a:xfrm>
          <a:prstGeom prst="rect">
            <a:avLst/>
          </a:prstGeom>
          <a:noFill/>
        </p:spPr>
        <p:txBody>
          <a:bodyPr wrap="none" lIns="60149" tIns="30075" rIns="60149" bIns="30075">
            <a:spAutoFit/>
          </a:bodyPr>
          <a:lstStyle/>
          <a:p>
            <a:pPr defTabSz="457200" eaLnBrk="1" hangingPunct="1">
              <a:defRPr/>
            </a:pPr>
            <a:r>
              <a:rPr lang="en-US" sz="1800" i="0" dirty="0">
                <a:solidFill>
                  <a:schemeClr val="accent3"/>
                </a:solidFill>
                <a:latin typeface="Arial" charset="0"/>
                <a:ea typeface="ＭＳ Ｐゴシック" charset="0"/>
                <a:cs typeface="ＭＳ Ｐゴシック" charset="0"/>
              </a:rPr>
              <a:t>Subsea to Space </a:t>
            </a:r>
            <a:r>
              <a:rPr lang="en-US" sz="1800" i="0" dirty="0" err="1">
                <a:solidFill>
                  <a:schemeClr val="accent3"/>
                </a:solidFill>
                <a:latin typeface="Arial" charset="0"/>
                <a:ea typeface="ＭＳ Ｐゴシック" charset="0"/>
                <a:cs typeface="ＭＳ Ｐゴシック" charset="0"/>
              </a:rPr>
              <a:t>Comms</a:t>
            </a:r>
            <a:endParaRPr lang="en-US" sz="1800" i="0" dirty="0">
              <a:solidFill>
                <a:schemeClr val="accent3"/>
              </a:solidFill>
              <a:latin typeface="Arial" charset="0"/>
              <a:ea typeface="ＭＳ Ｐゴシック" charset="0"/>
              <a:cs typeface="ＭＳ Ｐゴシック" charset="0"/>
            </a:endParaRPr>
          </a:p>
        </p:txBody>
      </p:sp>
      <p:pic>
        <p:nvPicPr>
          <p:cNvPr id="6152" name="Picture 16" descr="Coral_Outcrop_Flynn_Reef-TOBY HUDSON.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34975"/>
            <a:ext cx="4724400"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3" name="Rectangle 17"/>
          <p:cNvSpPr>
            <a:spLocks noChangeArrowheads="1"/>
          </p:cNvSpPr>
          <p:nvPr/>
        </p:nvSpPr>
        <p:spPr bwMode="auto">
          <a:xfrm>
            <a:off x="0" y="3657600"/>
            <a:ext cx="21986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149" tIns="30075" rIns="60149" bIns="30075">
            <a:spAutoFit/>
          </a:bodyPr>
          <a:lstStyle>
            <a:lvl1pPr defTabSz="457200">
              <a:defRPr sz="1000" i="1">
                <a:solidFill>
                  <a:srgbClr val="000000"/>
                </a:solidFill>
                <a:latin typeface="Times New Roman" panose="02020603050405020304" pitchFamily="18" charset="0"/>
              </a:defRPr>
            </a:lvl1pPr>
            <a:lvl2pPr marL="742950" indent="-285750" defTabSz="457200">
              <a:defRPr sz="1000" i="1">
                <a:solidFill>
                  <a:srgbClr val="000000"/>
                </a:solidFill>
                <a:latin typeface="Times New Roman" panose="02020603050405020304" pitchFamily="18" charset="0"/>
              </a:defRPr>
            </a:lvl2pPr>
            <a:lvl3pPr marL="1143000" indent="-228600" defTabSz="457200">
              <a:defRPr sz="1000" i="1">
                <a:solidFill>
                  <a:srgbClr val="000000"/>
                </a:solidFill>
                <a:latin typeface="Times New Roman" panose="02020603050405020304" pitchFamily="18" charset="0"/>
              </a:defRPr>
            </a:lvl3pPr>
            <a:lvl4pPr marL="1600200" indent="-228600" defTabSz="457200">
              <a:defRPr sz="1000" i="1">
                <a:solidFill>
                  <a:srgbClr val="000000"/>
                </a:solidFill>
                <a:latin typeface="Times New Roman" panose="02020603050405020304" pitchFamily="18" charset="0"/>
              </a:defRPr>
            </a:lvl4pPr>
            <a:lvl5pPr marL="2057400" indent="-228600" defTabSz="457200">
              <a:defRPr sz="1000" i="1">
                <a:solidFill>
                  <a:srgbClr val="000000"/>
                </a:solidFill>
                <a:latin typeface="Times New Roman" panose="02020603050405020304" pitchFamily="18" charset="0"/>
              </a:defRPr>
            </a:lvl5pPr>
            <a:lvl6pPr marL="2514600" indent="-228600" defTabSz="4572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defTabSz="4572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defTabSz="4572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defTabSz="457200" eaLnBrk="0" fontAlgn="base" hangingPunct="0">
              <a:spcBef>
                <a:spcPct val="0"/>
              </a:spcBef>
              <a:spcAft>
                <a:spcPct val="0"/>
              </a:spcAft>
              <a:defRPr sz="1000" i="1">
                <a:solidFill>
                  <a:srgbClr val="000000"/>
                </a:solidFill>
                <a:latin typeface="Times New Roman" panose="02020603050405020304" pitchFamily="18" charset="0"/>
              </a:defRPr>
            </a:lvl9pPr>
          </a:lstStyle>
          <a:p>
            <a:pPr eaLnBrk="1" hangingPunct="1"/>
            <a:r>
              <a:rPr lang="en-US" altLang="en-US" sz="1100" b="1" i="0">
                <a:solidFill>
                  <a:srgbClr val="FFFFFF"/>
                </a:solidFill>
                <a:latin typeface="Arial" panose="020B0604020202020204" pitchFamily="34" charset="0"/>
                <a:ea typeface="ＭＳ Ｐゴシック" panose="020B0600070205080204" pitchFamily="34" charset="-128"/>
              </a:rPr>
              <a:t>MPA Environmental Monitoring</a:t>
            </a:r>
          </a:p>
        </p:txBody>
      </p:sp>
      <p:sp>
        <p:nvSpPr>
          <p:cNvPr id="6154" name="Rectangle 17"/>
          <p:cNvSpPr>
            <a:spLocks noChangeArrowheads="1"/>
          </p:cNvSpPr>
          <p:nvPr/>
        </p:nvSpPr>
        <p:spPr bwMode="auto">
          <a:xfrm>
            <a:off x="4800600" y="3657600"/>
            <a:ext cx="3071813"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0149" tIns="30075" rIns="60149" bIns="30075">
            <a:spAutoFit/>
          </a:bodyPr>
          <a:lstStyle>
            <a:lvl1pPr defTabSz="457200">
              <a:defRPr sz="1000" i="1">
                <a:solidFill>
                  <a:srgbClr val="000000"/>
                </a:solidFill>
                <a:latin typeface="Times New Roman" panose="02020603050405020304" pitchFamily="18" charset="0"/>
              </a:defRPr>
            </a:lvl1pPr>
            <a:lvl2pPr marL="742950" indent="-285750" defTabSz="457200">
              <a:defRPr sz="1000" i="1">
                <a:solidFill>
                  <a:srgbClr val="000000"/>
                </a:solidFill>
                <a:latin typeface="Times New Roman" panose="02020603050405020304" pitchFamily="18" charset="0"/>
              </a:defRPr>
            </a:lvl2pPr>
            <a:lvl3pPr marL="1143000" indent="-228600" defTabSz="457200">
              <a:defRPr sz="1000" i="1">
                <a:solidFill>
                  <a:srgbClr val="000000"/>
                </a:solidFill>
                <a:latin typeface="Times New Roman" panose="02020603050405020304" pitchFamily="18" charset="0"/>
              </a:defRPr>
            </a:lvl3pPr>
            <a:lvl4pPr marL="1600200" indent="-228600" defTabSz="457200">
              <a:defRPr sz="1000" i="1">
                <a:solidFill>
                  <a:srgbClr val="000000"/>
                </a:solidFill>
                <a:latin typeface="Times New Roman" panose="02020603050405020304" pitchFamily="18" charset="0"/>
              </a:defRPr>
            </a:lvl4pPr>
            <a:lvl5pPr marL="2057400" indent="-228600" defTabSz="457200">
              <a:defRPr sz="1000" i="1">
                <a:solidFill>
                  <a:srgbClr val="000000"/>
                </a:solidFill>
                <a:latin typeface="Times New Roman" panose="02020603050405020304" pitchFamily="18" charset="0"/>
              </a:defRPr>
            </a:lvl5pPr>
            <a:lvl6pPr marL="2514600" indent="-228600" defTabSz="4572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defTabSz="4572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defTabSz="4572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defTabSz="457200" eaLnBrk="0" fontAlgn="base" hangingPunct="0">
              <a:spcBef>
                <a:spcPct val="0"/>
              </a:spcBef>
              <a:spcAft>
                <a:spcPct val="0"/>
              </a:spcAft>
              <a:defRPr sz="1000" i="1">
                <a:solidFill>
                  <a:srgbClr val="000000"/>
                </a:solidFill>
                <a:latin typeface="Times New Roman" panose="02020603050405020304" pitchFamily="18" charset="0"/>
              </a:defRPr>
            </a:lvl9pPr>
          </a:lstStyle>
          <a:p>
            <a:pPr eaLnBrk="1" hangingPunct="1"/>
            <a:r>
              <a:rPr lang="en-US" altLang="en-US" sz="1200" b="1" i="0">
                <a:solidFill>
                  <a:srgbClr val="FFFFFF"/>
                </a:solidFill>
                <a:latin typeface="Arial" panose="020B0604020202020204" pitchFamily="34" charset="0"/>
                <a:ea typeface="ＭＳ Ｐゴシック" panose="020B0600070205080204" pitchFamily="34" charset="-128"/>
              </a:rPr>
              <a:t>Active Wildlife Tracking &amp; Anti-Poaching</a:t>
            </a:r>
          </a:p>
        </p:txBody>
      </p:sp>
      <p:sp>
        <p:nvSpPr>
          <p:cNvPr id="6155" name="Rectangle 14"/>
          <p:cNvSpPr>
            <a:spLocks noChangeArrowheads="1"/>
          </p:cNvSpPr>
          <p:nvPr/>
        </p:nvSpPr>
        <p:spPr bwMode="auto">
          <a:xfrm>
            <a:off x="0" y="0"/>
            <a:ext cx="9144000" cy="889987"/>
          </a:xfrm>
          <a:prstGeom prst="rect">
            <a:avLst/>
          </a:prstGeom>
          <a:solidFill>
            <a:srgbClr val="081D58"/>
          </a:solidFill>
          <a:ln w="25400">
            <a:solidFill>
              <a:srgbClr val="F7668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pPr algn="ctr"/>
            <a:r>
              <a:rPr lang="en-US" altLang="en-US" sz="2800" b="1" i="0" dirty="0">
                <a:solidFill>
                  <a:srgbClr val="FFFF00"/>
                </a:solidFill>
              </a:rPr>
              <a:t>Monitoring Marine Protected </a:t>
            </a:r>
            <a:r>
              <a:rPr lang="en-US" altLang="en-US" sz="2800" b="1" i="0" dirty="0" smtClean="0">
                <a:solidFill>
                  <a:srgbClr val="FFFF00"/>
                </a:solidFill>
              </a:rPr>
              <a:t>Areas</a:t>
            </a:r>
          </a:p>
          <a:p>
            <a:pPr algn="ctr"/>
            <a:r>
              <a:rPr lang="en-US" altLang="en-US" sz="2400" b="1" i="0" dirty="0" smtClean="0">
                <a:solidFill>
                  <a:srgbClr val="FFFF00"/>
                </a:solidFill>
              </a:rPr>
              <a:t>We Need to Census Health and Residents</a:t>
            </a:r>
            <a:endParaRPr lang="en-US" altLang="en-US" sz="2400" b="1" i="0" dirty="0">
              <a:solidFill>
                <a:srgbClr val="FFFF00"/>
              </a:solidFill>
            </a:endParaRPr>
          </a:p>
        </p:txBody>
      </p:sp>
      <p:sp>
        <p:nvSpPr>
          <p:cNvPr id="6156" name="Rectangle 17"/>
          <p:cNvSpPr>
            <a:spLocks noChangeArrowheads="1"/>
          </p:cNvSpPr>
          <p:nvPr/>
        </p:nvSpPr>
        <p:spPr bwMode="auto">
          <a:xfrm>
            <a:off x="152400" y="6743700"/>
            <a:ext cx="21986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149" tIns="30075" rIns="60149" bIns="30075">
            <a:spAutoFit/>
          </a:bodyPr>
          <a:lstStyle>
            <a:lvl1pPr defTabSz="457200">
              <a:defRPr sz="1000" i="1">
                <a:solidFill>
                  <a:srgbClr val="000000"/>
                </a:solidFill>
                <a:latin typeface="Times New Roman" panose="02020603050405020304" pitchFamily="18" charset="0"/>
              </a:defRPr>
            </a:lvl1pPr>
            <a:lvl2pPr marL="742950" indent="-285750" defTabSz="457200">
              <a:defRPr sz="1000" i="1">
                <a:solidFill>
                  <a:srgbClr val="000000"/>
                </a:solidFill>
                <a:latin typeface="Times New Roman" panose="02020603050405020304" pitchFamily="18" charset="0"/>
              </a:defRPr>
            </a:lvl2pPr>
            <a:lvl3pPr marL="1143000" indent="-228600" defTabSz="457200">
              <a:defRPr sz="1000" i="1">
                <a:solidFill>
                  <a:srgbClr val="000000"/>
                </a:solidFill>
                <a:latin typeface="Times New Roman" panose="02020603050405020304" pitchFamily="18" charset="0"/>
              </a:defRPr>
            </a:lvl3pPr>
            <a:lvl4pPr marL="1600200" indent="-228600" defTabSz="457200">
              <a:defRPr sz="1000" i="1">
                <a:solidFill>
                  <a:srgbClr val="000000"/>
                </a:solidFill>
                <a:latin typeface="Times New Roman" panose="02020603050405020304" pitchFamily="18" charset="0"/>
              </a:defRPr>
            </a:lvl4pPr>
            <a:lvl5pPr marL="2057400" indent="-228600" defTabSz="457200">
              <a:defRPr sz="1000" i="1">
                <a:solidFill>
                  <a:srgbClr val="000000"/>
                </a:solidFill>
                <a:latin typeface="Times New Roman" panose="02020603050405020304" pitchFamily="18" charset="0"/>
              </a:defRPr>
            </a:lvl5pPr>
            <a:lvl6pPr marL="2514600" indent="-228600" defTabSz="4572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defTabSz="4572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defTabSz="4572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defTabSz="457200" eaLnBrk="0" fontAlgn="base" hangingPunct="0">
              <a:spcBef>
                <a:spcPct val="0"/>
              </a:spcBef>
              <a:spcAft>
                <a:spcPct val="0"/>
              </a:spcAft>
              <a:defRPr sz="1000" i="1">
                <a:solidFill>
                  <a:srgbClr val="000000"/>
                </a:solidFill>
                <a:latin typeface="Times New Roman" panose="02020603050405020304" pitchFamily="18" charset="0"/>
              </a:defRPr>
            </a:lvl9pPr>
          </a:lstStyle>
          <a:p>
            <a:pPr eaLnBrk="1" hangingPunct="1"/>
            <a:r>
              <a:rPr lang="en-US" altLang="en-US" sz="1100" b="1" i="0">
                <a:solidFill>
                  <a:srgbClr val="FFFFFF"/>
                </a:solidFill>
                <a:latin typeface="Arial" panose="020B0604020202020204" pitchFamily="34" charset="0"/>
                <a:ea typeface="ＭＳ Ｐゴシック" panose="020B0600070205080204" pitchFamily="34" charset="-128"/>
              </a:rPr>
              <a:t>Fish and Shark Tracking</a:t>
            </a:r>
          </a:p>
        </p:txBody>
      </p:sp>
      <p:sp>
        <p:nvSpPr>
          <p:cNvPr id="6157" name="Rectangle 17"/>
          <p:cNvSpPr>
            <a:spLocks noChangeArrowheads="1"/>
          </p:cNvSpPr>
          <p:nvPr/>
        </p:nvSpPr>
        <p:spPr bwMode="auto">
          <a:xfrm>
            <a:off x="5029200" y="6461125"/>
            <a:ext cx="21986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149" tIns="30075" rIns="60149" bIns="30075">
            <a:spAutoFit/>
          </a:bodyPr>
          <a:lstStyle>
            <a:lvl1pPr defTabSz="457200">
              <a:defRPr sz="1000" i="1">
                <a:solidFill>
                  <a:srgbClr val="000000"/>
                </a:solidFill>
                <a:latin typeface="Times New Roman" panose="02020603050405020304" pitchFamily="18" charset="0"/>
              </a:defRPr>
            </a:lvl1pPr>
            <a:lvl2pPr marL="742950" indent="-285750" defTabSz="457200">
              <a:defRPr sz="1000" i="1">
                <a:solidFill>
                  <a:srgbClr val="000000"/>
                </a:solidFill>
                <a:latin typeface="Times New Roman" panose="02020603050405020304" pitchFamily="18" charset="0"/>
              </a:defRPr>
            </a:lvl2pPr>
            <a:lvl3pPr marL="1143000" indent="-228600" defTabSz="457200">
              <a:defRPr sz="1000" i="1">
                <a:solidFill>
                  <a:srgbClr val="000000"/>
                </a:solidFill>
                <a:latin typeface="Times New Roman" panose="02020603050405020304" pitchFamily="18" charset="0"/>
              </a:defRPr>
            </a:lvl3pPr>
            <a:lvl4pPr marL="1600200" indent="-228600" defTabSz="457200">
              <a:defRPr sz="1000" i="1">
                <a:solidFill>
                  <a:srgbClr val="000000"/>
                </a:solidFill>
                <a:latin typeface="Times New Roman" panose="02020603050405020304" pitchFamily="18" charset="0"/>
              </a:defRPr>
            </a:lvl4pPr>
            <a:lvl5pPr marL="2057400" indent="-228600" defTabSz="457200">
              <a:defRPr sz="1000" i="1">
                <a:solidFill>
                  <a:srgbClr val="000000"/>
                </a:solidFill>
                <a:latin typeface="Times New Roman" panose="02020603050405020304" pitchFamily="18" charset="0"/>
              </a:defRPr>
            </a:lvl5pPr>
            <a:lvl6pPr marL="2514600" indent="-228600" defTabSz="4572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defTabSz="4572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defTabSz="4572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defTabSz="457200" eaLnBrk="0" fontAlgn="base" hangingPunct="0">
              <a:spcBef>
                <a:spcPct val="0"/>
              </a:spcBef>
              <a:spcAft>
                <a:spcPct val="0"/>
              </a:spcAft>
              <a:defRPr sz="1000" i="1">
                <a:solidFill>
                  <a:srgbClr val="000000"/>
                </a:solidFill>
                <a:latin typeface="Times New Roman" panose="02020603050405020304" pitchFamily="18" charset="0"/>
              </a:defRPr>
            </a:lvl9pPr>
          </a:lstStyle>
          <a:p>
            <a:pPr eaLnBrk="1" hangingPunct="1"/>
            <a:r>
              <a:rPr lang="en-US" altLang="en-US" sz="1100" b="1" i="0">
                <a:solidFill>
                  <a:srgbClr val="FFFFFF"/>
                </a:solidFill>
                <a:latin typeface="Arial" panose="020B0604020202020204" pitchFamily="34" charset="0"/>
                <a:ea typeface="ＭＳ Ｐゴシック" panose="020B0600070205080204" pitchFamily="34" charset="-128"/>
              </a:rPr>
              <a:t>Ocean Observation for Detecting Climate Change</a:t>
            </a:r>
          </a:p>
        </p:txBody>
      </p:sp>
    </p:spTree>
    <p:extLst>
      <p:ext uri="{BB962C8B-B14F-4D97-AF65-F5344CB8AC3E}">
        <p14:creationId xmlns:p14="http://schemas.microsoft.com/office/powerpoint/2010/main" val="4784266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08120"/>
            <a:ext cx="4953000" cy="3279986"/>
          </a:xfrm>
          <a:prstGeom prst="rect">
            <a:avLst/>
          </a:prstGeom>
        </p:spPr>
      </p:pic>
      <p:pic>
        <p:nvPicPr>
          <p:cNvPr id="92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4038600"/>
            <a:ext cx="4502150" cy="3200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5" descr="Health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53000" y="838200"/>
            <a:ext cx="43434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 y="1023938"/>
            <a:ext cx="5334000" cy="31670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04103" name="Rectangle 7"/>
          <p:cNvSpPr>
            <a:spLocks noGrp="1" noChangeArrowheads="1"/>
          </p:cNvSpPr>
          <p:nvPr>
            <p:ph type="title"/>
          </p:nvPr>
        </p:nvSpPr>
        <p:spPr>
          <a:xfrm>
            <a:off x="0" y="0"/>
            <a:ext cx="9144000" cy="920750"/>
          </a:xfrm>
        </p:spPr>
        <p:txBody>
          <a:bodyPr/>
          <a:lstStyle/>
          <a:p>
            <a:pPr>
              <a:defRPr/>
            </a:pPr>
            <a:r>
              <a:rPr lang="en-US" altLang="en-US" sz="2900" dirty="0" smtClean="0"/>
              <a:t>Major Need for Surveillance Technology in Ocean</a:t>
            </a:r>
            <a:br>
              <a:rPr lang="en-US" altLang="en-US" sz="2900" dirty="0" smtClean="0"/>
            </a:br>
            <a:r>
              <a:rPr lang="en-US" altLang="en-US" sz="2400" i="1" dirty="0" smtClean="0">
                <a:solidFill>
                  <a:schemeClr val="tx1"/>
                </a:solidFill>
              </a:rPr>
              <a:t>Will We know When Seascape Changes Occur?</a:t>
            </a:r>
          </a:p>
        </p:txBody>
      </p:sp>
    </p:spTree>
    <p:controls>
      <mc:AlternateContent xmlns:mc="http://schemas.openxmlformats.org/markup-compatibility/2006">
        <mc:Choice xmlns:v="urn:schemas-microsoft-com:vml" Requires="v">
          <p:control spid="354310" name="getAdsFl" r:id="rId2" imgW="11160" imgH="11160"/>
        </mc:Choice>
        <mc:Fallback>
          <p:control name="getAdsFl" r:id="rId2" imgW="11160" imgH="11160">
            <p:pic>
              <p:nvPicPr>
                <p:cNvPr id="9219" name="getAdsFl"/>
                <p:cNvPicPr preferRelativeResize="0">
                  <a:picLocks noChangeArrowheads="1" noChangeShapeType="1"/>
                </p:cNvPicPr>
                <p:nvPr/>
              </p:nvPicPr>
              <p:blipFill>
                <a:blip r:embed="rId9"/>
                <a:srcRect/>
                <a:stretch>
                  <a:fillRect/>
                </a:stretch>
              </p:blipFill>
              <p:spPr bwMode="auto">
                <a:xfrm>
                  <a:off x="201613" y="582613"/>
                  <a:ext cx="11112" cy="11112"/>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17511186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5506" name="Rectangle 2"/>
          <p:cNvSpPr>
            <a:spLocks noChangeArrowheads="1"/>
          </p:cNvSpPr>
          <p:nvPr/>
        </p:nvSpPr>
        <p:spPr bwMode="auto">
          <a:xfrm>
            <a:off x="263525" y="595630"/>
            <a:ext cx="9144000" cy="7315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85750" indent="-285750">
              <a:lnSpc>
                <a:spcPct val="90000"/>
              </a:lnSpc>
              <a:spcBef>
                <a:spcPct val="30000"/>
              </a:spcBef>
              <a:buClr>
                <a:srgbClr val="FFFF00"/>
              </a:buClr>
              <a:buSzPct val="120000"/>
              <a:buChar char="•"/>
              <a:defRPr sz="2800" b="1">
                <a:solidFill>
                  <a:srgbClr val="FFFFFF"/>
                </a:solidFill>
                <a:effectLst>
                  <a:outerShdw blurRad="38100" dist="38100" dir="2700000" algn="tl">
                    <a:srgbClr val="000000"/>
                  </a:outerShdw>
                </a:effectLst>
                <a:latin typeface="Times New Roman" panose="02020603050405020304" pitchFamily="18" charset="0"/>
              </a:defRPr>
            </a:lvl1pPr>
            <a:lvl2pPr marL="685800" indent="-228600">
              <a:lnSpc>
                <a:spcPct val="90000"/>
              </a:lnSpc>
              <a:spcBef>
                <a:spcPct val="30000"/>
              </a:spcBef>
              <a:buSzPct val="100000"/>
              <a:buChar char="–"/>
              <a:defRPr sz="2400" b="1">
                <a:solidFill>
                  <a:srgbClr val="FFFFFF"/>
                </a:solidFill>
                <a:effectLst>
                  <a:outerShdw blurRad="38100" dist="38100" dir="2700000" algn="tl">
                    <a:srgbClr val="000000"/>
                  </a:outerShdw>
                </a:effectLst>
                <a:latin typeface="Times New Roman" panose="02020603050405020304" pitchFamily="18" charset="0"/>
              </a:defRPr>
            </a:lvl2pPr>
            <a:lvl3pPr marL="1143000" indent="-228600">
              <a:lnSpc>
                <a:spcPct val="90000"/>
              </a:lnSpc>
              <a:spcBef>
                <a:spcPct val="30000"/>
              </a:spcBef>
              <a:buSzPct val="100000"/>
              <a:buChar char="»"/>
              <a:defRPr b="1">
                <a:solidFill>
                  <a:srgbClr val="FFFFFF"/>
                </a:solidFill>
                <a:effectLst>
                  <a:outerShdw blurRad="38100" dist="38100" dir="2700000" algn="tl">
                    <a:srgbClr val="000000"/>
                  </a:outerShdw>
                </a:effectLst>
                <a:latin typeface="Times New Roman" panose="02020603050405020304" pitchFamily="18" charset="0"/>
              </a:defRPr>
            </a:lvl3pPr>
            <a:lvl4pPr marL="1543050" indent="-171450">
              <a:lnSpc>
                <a:spcPct val="90000"/>
              </a:lnSpc>
              <a:spcBef>
                <a:spcPct val="30000"/>
              </a:spcBef>
              <a:buSzPct val="100000"/>
              <a:buChar char="•"/>
              <a:defRPr sz="1400" b="1">
                <a:solidFill>
                  <a:srgbClr val="FFFFFF"/>
                </a:solidFill>
                <a:effectLst>
                  <a:outerShdw blurRad="38100" dist="38100" dir="2700000" algn="tl">
                    <a:srgbClr val="000000"/>
                  </a:outerShdw>
                </a:effectLst>
                <a:latin typeface="Times New Roman" panose="02020603050405020304" pitchFamily="18" charset="0"/>
              </a:defRPr>
            </a:lvl4pPr>
            <a:lvl5pPr marL="2000250" indent="-171450">
              <a:lnSpc>
                <a:spcPct val="90000"/>
              </a:lnSpc>
              <a:spcBef>
                <a:spcPct val="30000"/>
              </a:spcBef>
              <a:buSzPct val="100000"/>
              <a:buChar char="–"/>
              <a:defRPr sz="1400" b="1">
                <a:solidFill>
                  <a:srgbClr val="FFFFFF"/>
                </a:solidFill>
                <a:effectLst>
                  <a:outerShdw blurRad="38100" dist="38100" dir="2700000" algn="tl">
                    <a:srgbClr val="000000"/>
                  </a:outerShdw>
                </a:effectLst>
                <a:latin typeface="Times New Roman" panose="02020603050405020304" pitchFamily="18" charset="0"/>
              </a:defRPr>
            </a:lvl5pPr>
            <a:lvl6pPr marL="2457450" indent="-171450" eaLnBrk="0" fontAlgn="base" hangingPunct="0">
              <a:lnSpc>
                <a:spcPct val="90000"/>
              </a:lnSpc>
              <a:spcBef>
                <a:spcPct val="30000"/>
              </a:spcBef>
              <a:spcAft>
                <a:spcPct val="0"/>
              </a:spcAft>
              <a:buSzPct val="100000"/>
              <a:buChar char="–"/>
              <a:defRPr sz="1400" b="1">
                <a:solidFill>
                  <a:srgbClr val="FFFFFF"/>
                </a:solidFill>
                <a:effectLst>
                  <a:outerShdw blurRad="38100" dist="38100" dir="2700000" algn="tl">
                    <a:srgbClr val="000000"/>
                  </a:outerShdw>
                </a:effectLst>
                <a:latin typeface="Times New Roman" panose="02020603050405020304" pitchFamily="18" charset="0"/>
              </a:defRPr>
            </a:lvl6pPr>
            <a:lvl7pPr marL="2914650" indent="-171450" eaLnBrk="0" fontAlgn="base" hangingPunct="0">
              <a:lnSpc>
                <a:spcPct val="90000"/>
              </a:lnSpc>
              <a:spcBef>
                <a:spcPct val="30000"/>
              </a:spcBef>
              <a:spcAft>
                <a:spcPct val="0"/>
              </a:spcAft>
              <a:buSzPct val="100000"/>
              <a:buChar char="–"/>
              <a:defRPr sz="1400" b="1">
                <a:solidFill>
                  <a:srgbClr val="FFFFFF"/>
                </a:solidFill>
                <a:effectLst>
                  <a:outerShdw blurRad="38100" dist="38100" dir="2700000" algn="tl">
                    <a:srgbClr val="000000"/>
                  </a:outerShdw>
                </a:effectLst>
                <a:latin typeface="Times New Roman" panose="02020603050405020304" pitchFamily="18" charset="0"/>
              </a:defRPr>
            </a:lvl7pPr>
            <a:lvl8pPr marL="3371850" indent="-171450" eaLnBrk="0" fontAlgn="base" hangingPunct="0">
              <a:lnSpc>
                <a:spcPct val="90000"/>
              </a:lnSpc>
              <a:spcBef>
                <a:spcPct val="30000"/>
              </a:spcBef>
              <a:spcAft>
                <a:spcPct val="0"/>
              </a:spcAft>
              <a:buSzPct val="100000"/>
              <a:buChar char="–"/>
              <a:defRPr sz="1400" b="1">
                <a:solidFill>
                  <a:srgbClr val="FFFFFF"/>
                </a:solidFill>
                <a:effectLst>
                  <a:outerShdw blurRad="38100" dist="38100" dir="2700000" algn="tl">
                    <a:srgbClr val="000000"/>
                  </a:outerShdw>
                </a:effectLst>
                <a:latin typeface="Times New Roman" panose="02020603050405020304" pitchFamily="18" charset="0"/>
              </a:defRPr>
            </a:lvl8pPr>
            <a:lvl9pPr marL="3829050" indent="-171450" eaLnBrk="0" fontAlgn="base" hangingPunct="0">
              <a:lnSpc>
                <a:spcPct val="90000"/>
              </a:lnSpc>
              <a:spcBef>
                <a:spcPct val="30000"/>
              </a:spcBef>
              <a:spcAft>
                <a:spcPct val="0"/>
              </a:spcAft>
              <a:buSzPct val="100000"/>
              <a:buChar char="–"/>
              <a:defRPr sz="1400" b="1">
                <a:solidFill>
                  <a:srgbClr val="FFFFFF"/>
                </a:solidFill>
                <a:effectLst>
                  <a:outerShdw blurRad="38100" dist="38100" dir="2700000" algn="tl">
                    <a:srgbClr val="000000"/>
                  </a:outerShdw>
                </a:effectLst>
                <a:latin typeface="Times New Roman" panose="02020603050405020304" pitchFamily="18" charset="0"/>
              </a:defRPr>
            </a:lvl9pPr>
          </a:lstStyle>
          <a:p>
            <a:pPr>
              <a:lnSpc>
                <a:spcPct val="80000"/>
              </a:lnSpc>
              <a:buFontTx/>
              <a:buNone/>
              <a:defRPr/>
            </a:pPr>
            <a:r>
              <a:rPr lang="en-US" altLang="en-US" dirty="0" smtClean="0">
                <a:solidFill>
                  <a:schemeClr val="tx2"/>
                </a:solidFill>
              </a:rPr>
              <a:t>Environmental Intelligence</a:t>
            </a:r>
          </a:p>
          <a:p>
            <a:pPr>
              <a:lnSpc>
                <a:spcPct val="80000"/>
              </a:lnSpc>
              <a:defRPr/>
            </a:pPr>
            <a:r>
              <a:rPr lang="en-US" altLang="en-US" i="0" dirty="0" smtClean="0"/>
              <a:t>Know What your Protecting</a:t>
            </a:r>
          </a:p>
          <a:p>
            <a:pPr>
              <a:lnSpc>
                <a:spcPct val="80000"/>
              </a:lnSpc>
              <a:defRPr/>
            </a:pPr>
            <a:r>
              <a:rPr lang="en-US" altLang="en-US" i="0" dirty="0" smtClean="0"/>
              <a:t>Long-term Census </a:t>
            </a:r>
          </a:p>
          <a:p>
            <a:pPr>
              <a:lnSpc>
                <a:spcPct val="80000"/>
              </a:lnSpc>
              <a:defRPr/>
            </a:pPr>
            <a:r>
              <a:rPr lang="en-US" altLang="en-US" i="0" dirty="0" smtClean="0"/>
              <a:t>Map Dynamic Nature of </a:t>
            </a:r>
          </a:p>
          <a:p>
            <a:pPr>
              <a:lnSpc>
                <a:spcPct val="80000"/>
              </a:lnSpc>
              <a:buFontTx/>
              <a:buNone/>
              <a:defRPr/>
            </a:pPr>
            <a:r>
              <a:rPr lang="en-US" altLang="en-US" i="0" dirty="0" smtClean="0"/>
              <a:t>	MPA Animal Movements (Tuna </a:t>
            </a:r>
          </a:p>
          <a:p>
            <a:pPr>
              <a:lnSpc>
                <a:spcPct val="80000"/>
              </a:lnSpc>
              <a:buFontTx/>
              <a:buNone/>
              <a:defRPr/>
            </a:pPr>
            <a:r>
              <a:rPr lang="en-US" altLang="en-US" i="0" dirty="0" smtClean="0"/>
              <a:t>     Versus sharks)</a:t>
            </a:r>
          </a:p>
          <a:p>
            <a:pPr>
              <a:lnSpc>
                <a:spcPct val="80000"/>
              </a:lnSpc>
              <a:buFontTx/>
              <a:buNone/>
              <a:defRPr/>
            </a:pPr>
            <a:r>
              <a:rPr lang="en-US" altLang="en-US" dirty="0" smtClean="0">
                <a:solidFill>
                  <a:schemeClr val="hlink"/>
                </a:solidFill>
              </a:rPr>
              <a:t>Active Management</a:t>
            </a:r>
            <a:endParaRPr lang="en-US" altLang="en-US" baseline="-25000" dirty="0" smtClean="0">
              <a:solidFill>
                <a:schemeClr val="hlink"/>
              </a:solidFill>
            </a:endParaRPr>
          </a:p>
          <a:p>
            <a:pPr>
              <a:lnSpc>
                <a:spcPct val="80000"/>
              </a:lnSpc>
              <a:defRPr/>
            </a:pPr>
            <a:r>
              <a:rPr lang="en-US" altLang="en-US" i="0" dirty="0" smtClean="0"/>
              <a:t>Iridium/Cell Enabled Buoys</a:t>
            </a:r>
          </a:p>
          <a:p>
            <a:pPr>
              <a:lnSpc>
                <a:spcPct val="80000"/>
              </a:lnSpc>
              <a:defRPr/>
            </a:pPr>
            <a:r>
              <a:rPr lang="en-US" altLang="en-US" i="0" dirty="0" smtClean="0"/>
              <a:t>Predictive models from tag </a:t>
            </a:r>
          </a:p>
          <a:p>
            <a:pPr marL="0" indent="0">
              <a:lnSpc>
                <a:spcPct val="80000"/>
              </a:lnSpc>
              <a:buNone/>
              <a:defRPr/>
            </a:pPr>
            <a:r>
              <a:rPr lang="en-US" altLang="en-US" i="0" dirty="0"/>
              <a:t> </a:t>
            </a:r>
            <a:r>
              <a:rPr lang="en-US" altLang="en-US" i="0" dirty="0" smtClean="0"/>
              <a:t>                    Movements</a:t>
            </a:r>
          </a:p>
          <a:p>
            <a:pPr>
              <a:lnSpc>
                <a:spcPct val="80000"/>
              </a:lnSpc>
              <a:defRPr/>
            </a:pPr>
            <a:r>
              <a:rPr lang="en-US" altLang="en-US" i="0" dirty="0" smtClean="0"/>
              <a:t>Mobile Gliders Patrols</a:t>
            </a:r>
          </a:p>
          <a:p>
            <a:pPr>
              <a:lnSpc>
                <a:spcPct val="80000"/>
              </a:lnSpc>
              <a:defRPr/>
            </a:pPr>
            <a:r>
              <a:rPr lang="en-US" altLang="en-US" i="0" dirty="0" smtClean="0"/>
              <a:t>Ocean Observing</a:t>
            </a:r>
          </a:p>
          <a:p>
            <a:pPr>
              <a:lnSpc>
                <a:spcPct val="80000"/>
              </a:lnSpc>
              <a:defRPr/>
            </a:pPr>
            <a:r>
              <a:rPr lang="en-US" altLang="en-US" i="0" dirty="0" smtClean="0"/>
              <a:t>Vessel Intrusion Monitoring</a:t>
            </a:r>
          </a:p>
          <a:p>
            <a:pPr>
              <a:lnSpc>
                <a:spcPct val="80000"/>
              </a:lnSpc>
              <a:buFontTx/>
              <a:buNone/>
              <a:defRPr/>
            </a:pPr>
            <a:endParaRPr lang="en-US" altLang="en-US" i="0" dirty="0" smtClean="0"/>
          </a:p>
          <a:p>
            <a:pPr>
              <a:lnSpc>
                <a:spcPct val="80000"/>
              </a:lnSpc>
              <a:defRPr/>
            </a:pPr>
            <a:endParaRPr lang="en-US" altLang="en-US" sz="3000" i="0" dirty="0" smtClean="0"/>
          </a:p>
          <a:p>
            <a:pPr>
              <a:lnSpc>
                <a:spcPct val="80000"/>
              </a:lnSpc>
              <a:defRPr/>
            </a:pPr>
            <a:endParaRPr lang="en-US" altLang="en-US" sz="3200" i="0" dirty="0" smtClean="0"/>
          </a:p>
          <a:p>
            <a:pPr>
              <a:lnSpc>
                <a:spcPct val="80000"/>
              </a:lnSpc>
              <a:buFontTx/>
              <a:buNone/>
              <a:defRPr/>
            </a:pPr>
            <a:endParaRPr lang="en-US" altLang="en-US" sz="3400" i="0" dirty="0" smtClean="0"/>
          </a:p>
          <a:p>
            <a:pPr>
              <a:lnSpc>
                <a:spcPct val="80000"/>
              </a:lnSpc>
              <a:buFontTx/>
              <a:buNone/>
              <a:defRPr/>
            </a:pPr>
            <a:endParaRPr lang="en-US" altLang="en-US" sz="3400" i="0" dirty="0" smtClean="0"/>
          </a:p>
          <a:p>
            <a:pPr>
              <a:lnSpc>
                <a:spcPct val="80000"/>
              </a:lnSpc>
              <a:buFontTx/>
              <a:buNone/>
              <a:defRPr/>
            </a:pPr>
            <a:endParaRPr lang="en-US" altLang="en-US" sz="3400" i="0" dirty="0" smtClean="0"/>
          </a:p>
          <a:p>
            <a:pPr>
              <a:lnSpc>
                <a:spcPct val="80000"/>
              </a:lnSpc>
              <a:buFontTx/>
              <a:buNone/>
              <a:defRPr/>
            </a:pPr>
            <a:endParaRPr lang="en-US" altLang="en-US" sz="3400" i="0" dirty="0" smtClean="0"/>
          </a:p>
          <a:p>
            <a:pPr>
              <a:lnSpc>
                <a:spcPct val="80000"/>
              </a:lnSpc>
              <a:defRPr/>
            </a:pPr>
            <a:endParaRPr lang="en-US" altLang="en-US" sz="3200" i="0" dirty="0" smtClean="0"/>
          </a:p>
          <a:p>
            <a:pPr>
              <a:lnSpc>
                <a:spcPct val="80000"/>
              </a:lnSpc>
              <a:buFontTx/>
              <a:buNone/>
              <a:defRPr/>
            </a:pPr>
            <a:endParaRPr lang="en-US" altLang="en-US" sz="3200" i="0" dirty="0" smtClean="0"/>
          </a:p>
          <a:p>
            <a:pPr>
              <a:lnSpc>
                <a:spcPct val="80000"/>
              </a:lnSpc>
              <a:buFontTx/>
              <a:buNone/>
              <a:defRPr/>
            </a:pPr>
            <a:r>
              <a:rPr lang="en-US" altLang="en-US" sz="3200" i="0" dirty="0" smtClean="0"/>
              <a:t> -</a:t>
            </a:r>
          </a:p>
        </p:txBody>
      </p:sp>
      <p:sp>
        <p:nvSpPr>
          <p:cNvPr id="6165507" name="Rectangle 3"/>
          <p:cNvSpPr>
            <a:spLocks noGrp="1" noChangeArrowheads="1"/>
          </p:cNvSpPr>
          <p:nvPr>
            <p:ph type="title"/>
          </p:nvPr>
        </p:nvSpPr>
        <p:spPr>
          <a:xfrm>
            <a:off x="0" y="0"/>
            <a:ext cx="9144000" cy="601663"/>
          </a:xfrm>
        </p:spPr>
        <p:txBody>
          <a:bodyPr/>
          <a:lstStyle/>
          <a:p>
            <a:pPr>
              <a:defRPr/>
            </a:pPr>
            <a:r>
              <a:rPr lang="en-US" altLang="en-US" sz="3200" smtClean="0"/>
              <a:t>Monitoring MPAs With Biologging Technology</a:t>
            </a:r>
          </a:p>
        </p:txBody>
      </p:sp>
      <p:pic>
        <p:nvPicPr>
          <p:cNvPr id="11269" name="Picture 5" descr="1x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638" y="549275"/>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4845050"/>
            <a:ext cx="3048000" cy="20129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1"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9650" y="2971800"/>
            <a:ext cx="3130550" cy="23558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2"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609600"/>
            <a:ext cx="3194050" cy="25273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ontrols>
      <mc:AlternateContent xmlns:mc="http://schemas.openxmlformats.org/markup-compatibility/2006">
        <mc:Choice xmlns:v="urn:schemas-microsoft-com:vml" Requires="v">
          <p:control spid="355334" name="ShockwaveFlash1" r:id="rId2" imgW="11160" imgH="11160"/>
        </mc:Choice>
        <mc:Fallback>
          <p:control name="ShockwaveFlash1" r:id="rId2" imgW="11160" imgH="11160">
            <p:pic>
              <p:nvPicPr>
                <p:cNvPr id="11268" name="ShockwaveFlash1"/>
                <p:cNvPicPr preferRelativeResize="0">
                  <a:picLocks noChangeArrowheads="1" noChangeShapeType="1"/>
                </p:cNvPicPr>
                <p:nvPr/>
              </p:nvPicPr>
              <p:blipFill>
                <a:blip r:embed="rId9"/>
                <a:srcRect/>
                <a:stretch>
                  <a:fillRect/>
                </a:stretch>
              </p:blipFill>
              <p:spPr bwMode="auto">
                <a:xfrm>
                  <a:off x="-274638" y="549275"/>
                  <a:ext cx="11113" cy="11113"/>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23299157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3960813"/>
            <a:ext cx="4876800" cy="28971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63" name="Picture 9" descr="photo25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733800"/>
            <a:ext cx="5105400" cy="399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5" descr="Health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05400" y="609600"/>
            <a:ext cx="43434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6"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733425"/>
            <a:ext cx="5105400" cy="32289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04103" name="Rectangle 7"/>
          <p:cNvSpPr>
            <a:spLocks noGrp="1" noChangeArrowheads="1"/>
          </p:cNvSpPr>
          <p:nvPr>
            <p:ph type="title" idx="4294967295"/>
          </p:nvPr>
        </p:nvSpPr>
        <p:spPr>
          <a:xfrm>
            <a:off x="0" y="0"/>
            <a:ext cx="9144000" cy="982320"/>
          </a:xfrm>
        </p:spPr>
        <p:txBody>
          <a:bodyPr/>
          <a:lstStyle/>
          <a:p>
            <a:r>
              <a:rPr lang="en-US" altLang="en-US" sz="3200" dirty="0" smtClean="0">
                <a:effectLst/>
              </a:rPr>
              <a:t>Challenges for Marine Protected Areas Everywhere</a:t>
            </a:r>
            <a:br>
              <a:rPr lang="en-US" altLang="en-US" sz="3200" dirty="0" smtClean="0">
                <a:effectLst/>
              </a:rPr>
            </a:br>
            <a:r>
              <a:rPr lang="en-US" altLang="en-US" sz="2600" dirty="0" smtClean="0">
                <a:solidFill>
                  <a:schemeClr val="tx1"/>
                </a:solidFill>
                <a:effectLst/>
              </a:rPr>
              <a:t>How Will We Know When Our Seascapes are Changing?</a:t>
            </a:r>
            <a:endParaRPr lang="en-US" altLang="en-US" sz="2600" i="1" dirty="0" smtClean="0">
              <a:solidFill>
                <a:schemeClr val="tx1"/>
              </a:solidFill>
              <a:effectLst/>
            </a:endParaRPr>
          </a:p>
        </p:txBody>
      </p:sp>
    </p:spTree>
    <p:controls>
      <mc:AlternateContent xmlns:mc="http://schemas.openxmlformats.org/markup-compatibility/2006">
        <mc:Choice xmlns:v="urn:schemas-microsoft-com:vml" Requires="v">
          <p:control spid="317460" name="getAdsFl" r:id="rId2" imgW="11160" imgH="11160"/>
        </mc:Choice>
        <mc:Fallback>
          <p:control name="getAdsFl" r:id="rId2" imgW="11160" imgH="11160">
            <p:pic>
              <p:nvPicPr>
                <p:cNvPr id="92164" name="getAdsFl"/>
                <p:cNvPicPr preferRelativeResize="0">
                  <a:picLocks noChangeArrowheads="1" noChangeShapeType="1"/>
                </p:cNvPicPr>
                <p:nvPr/>
              </p:nvPicPr>
              <p:blipFill>
                <a:blip r:embed="rId9"/>
                <a:srcRect/>
                <a:stretch>
                  <a:fillRect/>
                </a:stretch>
              </p:blipFill>
              <p:spPr bwMode="auto">
                <a:xfrm>
                  <a:off x="201613" y="582613"/>
                  <a:ext cx="11112" cy="11112"/>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4419600"/>
            <a:ext cx="3200400" cy="2438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93187" name="Rectangle 3"/>
          <p:cNvSpPr>
            <a:spLocks noGrp="1" noChangeArrowheads="1"/>
          </p:cNvSpPr>
          <p:nvPr>
            <p:ph type="title"/>
          </p:nvPr>
        </p:nvSpPr>
        <p:spPr>
          <a:xfrm>
            <a:off x="990600" y="0"/>
            <a:ext cx="6781800" cy="723900"/>
          </a:xfrm>
        </p:spPr>
        <p:txBody>
          <a:bodyPr/>
          <a:lstStyle/>
          <a:p>
            <a:pPr>
              <a:defRPr/>
            </a:pPr>
            <a:r>
              <a:rPr lang="en-US" altLang="en-US" smtClean="0"/>
              <a:t>What If?</a:t>
            </a:r>
          </a:p>
        </p:txBody>
      </p:sp>
      <p:sp>
        <p:nvSpPr>
          <p:cNvPr id="6493188" name="Rectangle 4"/>
          <p:cNvSpPr>
            <a:spLocks noGrp="1" noChangeArrowheads="1"/>
          </p:cNvSpPr>
          <p:nvPr>
            <p:ph type="body" idx="1"/>
          </p:nvPr>
        </p:nvSpPr>
        <p:spPr>
          <a:xfrm>
            <a:off x="685800" y="685800"/>
            <a:ext cx="8153400" cy="4114800"/>
          </a:xfrm>
        </p:spPr>
        <p:txBody>
          <a:bodyPr/>
          <a:lstStyle/>
          <a:p>
            <a:pPr>
              <a:defRPr/>
            </a:pPr>
            <a:r>
              <a:rPr lang="en-US" altLang="en-US" dirty="0" smtClean="0"/>
              <a:t>You could Census MPA Residents Remotely?</a:t>
            </a:r>
          </a:p>
          <a:p>
            <a:pPr>
              <a:defRPr/>
            </a:pPr>
            <a:r>
              <a:rPr lang="en-US" altLang="en-US" dirty="0" smtClean="0"/>
              <a:t>Know how Tunas and Sharks Utilize the Atolls/Islands</a:t>
            </a:r>
          </a:p>
          <a:p>
            <a:pPr>
              <a:defRPr/>
            </a:pPr>
            <a:r>
              <a:rPr lang="en-US" altLang="en-US" dirty="0" smtClean="0"/>
              <a:t>Know the Residents Schedules by Tides, Daily, Seasonal, Annual Timescales</a:t>
            </a:r>
          </a:p>
          <a:p>
            <a:pPr>
              <a:defRPr/>
            </a:pPr>
            <a:r>
              <a:rPr lang="en-US" altLang="en-US" dirty="0" smtClean="0"/>
              <a:t>Continuously Collect Data on Animal Activity</a:t>
            </a:r>
          </a:p>
          <a:p>
            <a:pPr>
              <a:defRPr/>
            </a:pPr>
            <a:r>
              <a:rPr lang="en-US" altLang="en-US" dirty="0" smtClean="0"/>
              <a:t>Have Remote Photo Surveys of MPA</a:t>
            </a:r>
          </a:p>
          <a:p>
            <a:pPr>
              <a:defRPr/>
            </a:pPr>
            <a:r>
              <a:rPr lang="en-US" altLang="en-US" dirty="0" smtClean="0"/>
              <a:t>Have Surveillance for illegal Fishers Presence</a:t>
            </a:r>
          </a:p>
        </p:txBody>
      </p:sp>
      <p:pic>
        <p:nvPicPr>
          <p:cNvPr id="153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57700"/>
            <a:ext cx="3429000" cy="24003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6" name="Picture 6" descr="G:\Robbie\Chagos 2014\Video\Chagos 2014\From Vava Crew\Gopro Nico\Chagos Islands\Pictures\Pictures\Untitled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4419600"/>
            <a:ext cx="2895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Rectangle 7"/>
          <p:cNvSpPr>
            <a:spLocks noChangeArrowheads="1"/>
          </p:cNvSpPr>
          <p:nvPr/>
        </p:nvSpPr>
        <p:spPr bwMode="auto">
          <a:xfrm>
            <a:off x="0" y="4419600"/>
            <a:ext cx="9144000" cy="2438400"/>
          </a:xfrm>
          <a:prstGeom prst="rect">
            <a:avLst/>
          </a:prstGeom>
          <a:noFill/>
          <a:ln w="22225">
            <a:solidFill>
              <a:srgbClr val="00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endParaRPr lang="en-US" altLang="en-US"/>
          </a:p>
        </p:txBody>
      </p:sp>
    </p:spTree>
    <p:extLst>
      <p:ext uri="{BB962C8B-B14F-4D97-AF65-F5344CB8AC3E}">
        <p14:creationId xmlns:p14="http://schemas.microsoft.com/office/powerpoint/2010/main" val="31405134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5943600"/>
          </a:xfrm>
          <a:prstGeom prst="rect">
            <a:avLst/>
          </a:prstGeom>
          <a:noFill/>
          <a:ln w="4127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64482" name="Rectangle 2"/>
          <p:cNvSpPr>
            <a:spLocks noGrp="1" noChangeArrowheads="1"/>
          </p:cNvSpPr>
          <p:nvPr>
            <p:ph type="title"/>
          </p:nvPr>
        </p:nvSpPr>
        <p:spPr>
          <a:xfrm>
            <a:off x="0" y="0"/>
            <a:ext cx="9220200" cy="1074653"/>
          </a:xfrm>
        </p:spPr>
        <p:txBody>
          <a:bodyPr/>
          <a:lstStyle/>
          <a:p>
            <a:pPr>
              <a:defRPr/>
            </a:pPr>
            <a:r>
              <a:rPr lang="en-US" altLang="en-US" sz="3200" dirty="0" smtClean="0"/>
              <a:t>Large MPAs Require Technological Solutions</a:t>
            </a:r>
            <a:br>
              <a:rPr lang="en-US" altLang="en-US" sz="3200" dirty="0" smtClean="0"/>
            </a:br>
            <a:r>
              <a:rPr lang="en-US" altLang="en-US" sz="3200" dirty="0" smtClean="0"/>
              <a:t>for Monitoring</a:t>
            </a:r>
            <a:endParaRPr lang="en-US" altLang="en-US" dirty="0" smtClean="0"/>
          </a:p>
        </p:txBody>
      </p:sp>
      <p:sp>
        <p:nvSpPr>
          <p:cNvPr id="6164483" name="Rectangle 3"/>
          <p:cNvSpPr>
            <a:spLocks noGrp="1" noChangeArrowheads="1"/>
          </p:cNvSpPr>
          <p:nvPr>
            <p:ph type="body" idx="1"/>
          </p:nvPr>
        </p:nvSpPr>
        <p:spPr/>
        <p:txBody>
          <a:bodyPr/>
          <a:lstStyle/>
          <a:p>
            <a:pPr>
              <a:defRPr/>
            </a:pPr>
            <a:endParaRPr lang="en-US" altLang="en-US" smtClean="0"/>
          </a:p>
        </p:txBody>
      </p:sp>
      <p:sp>
        <p:nvSpPr>
          <p:cNvPr id="16389" name="Rectangle 5"/>
          <p:cNvSpPr>
            <a:spLocks noChangeArrowheads="1"/>
          </p:cNvSpPr>
          <p:nvPr/>
        </p:nvSpPr>
        <p:spPr bwMode="auto">
          <a:xfrm>
            <a:off x="1066800" y="3810000"/>
            <a:ext cx="685800" cy="381000"/>
          </a:xfrm>
          <a:prstGeom prst="rect">
            <a:avLst/>
          </a:prstGeom>
          <a:noFill/>
          <a:ln w="41275">
            <a:solidFill>
              <a:srgbClr val="FA0404"/>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endParaRPr lang="en-US" altLang="en-US"/>
          </a:p>
        </p:txBody>
      </p:sp>
      <p:sp>
        <p:nvSpPr>
          <p:cNvPr id="16390" name="Rectangle 6"/>
          <p:cNvSpPr>
            <a:spLocks noChangeArrowheads="1"/>
          </p:cNvSpPr>
          <p:nvPr/>
        </p:nvSpPr>
        <p:spPr bwMode="auto">
          <a:xfrm>
            <a:off x="4572000" y="3124200"/>
            <a:ext cx="609600" cy="1066800"/>
          </a:xfrm>
          <a:prstGeom prst="rect">
            <a:avLst/>
          </a:prstGeom>
          <a:noFill/>
          <a:ln w="41275">
            <a:solidFill>
              <a:srgbClr val="FA0404"/>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endParaRPr lang="en-US" altLang="en-US"/>
          </a:p>
        </p:txBody>
      </p:sp>
    </p:spTree>
    <p:extLst>
      <p:ext uri="{BB962C8B-B14F-4D97-AF65-F5344CB8AC3E}">
        <p14:creationId xmlns:p14="http://schemas.microsoft.com/office/powerpoint/2010/main" val="40634288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6781800" cy="1320874"/>
          </a:xfrm>
        </p:spPr>
        <p:txBody>
          <a:bodyPr/>
          <a:lstStyle/>
          <a:p>
            <a:r>
              <a:rPr lang="en-US" dirty="0" smtClean="0"/>
              <a:t>Stanford Researchers </a:t>
            </a:r>
            <a:br>
              <a:rPr lang="en-US" dirty="0" smtClean="0"/>
            </a:br>
            <a:r>
              <a:rPr lang="en-US" dirty="0" smtClean="0"/>
              <a:t>Are in the Line Islands</a:t>
            </a:r>
            <a:endParaRPr lang="en-US" dirty="0"/>
          </a:p>
        </p:txBody>
      </p:sp>
      <p:sp>
        <p:nvSpPr>
          <p:cNvPr id="3" name="Content Placeholder 2"/>
          <p:cNvSpPr>
            <a:spLocks noGrp="1"/>
          </p:cNvSpPr>
          <p:nvPr>
            <p:ph idx="1"/>
          </p:nvPr>
        </p:nvSpPr>
        <p:spPr/>
        <p:txBody>
          <a:bodyPr/>
          <a:lstStyle/>
          <a:p>
            <a:r>
              <a:rPr lang="en-US" dirty="0" smtClean="0"/>
              <a:t>Palmyra Consortium</a:t>
            </a:r>
          </a:p>
          <a:p>
            <a:r>
              <a:rPr lang="en-US" dirty="0" smtClean="0"/>
              <a:t>PIPA Oceanography (SEA)</a:t>
            </a:r>
          </a:p>
          <a:p>
            <a:r>
              <a:rPr lang="en-US" dirty="0" smtClean="0"/>
              <a:t>Surveys of Caroline, Malden, Christmas and Fanning</a:t>
            </a:r>
          </a:p>
          <a:p>
            <a:r>
              <a:rPr lang="en-US" dirty="0" smtClean="0"/>
              <a:t>Oceanographic Data</a:t>
            </a:r>
            <a:endParaRPr lang="en-US" dirty="0"/>
          </a:p>
        </p:txBody>
      </p:sp>
    </p:spTree>
    <p:extLst>
      <p:ext uri="{BB962C8B-B14F-4D97-AF65-F5344CB8AC3E}">
        <p14:creationId xmlns:p14="http://schemas.microsoft.com/office/powerpoint/2010/main" val="22712532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7" descr="Aerial Palmyra By Kydd(2)"/>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a:xfrm>
            <a:off x="0" y="990600"/>
            <a:ext cx="9253538" cy="4730750"/>
          </a:xfrm>
          <a:ln w="19050">
            <a:solidFill>
              <a:schemeClr val="bg1"/>
            </a:solidFill>
            <a:miter lim="800000"/>
            <a:headEnd/>
            <a:tailEnd/>
          </a:ln>
        </p:spPr>
      </p:pic>
      <p:sp>
        <p:nvSpPr>
          <p:cNvPr id="6062083" name="Rectangle 3"/>
          <p:cNvSpPr>
            <a:spLocks noChangeArrowheads="1"/>
          </p:cNvSpPr>
          <p:nvPr/>
        </p:nvSpPr>
        <p:spPr bwMode="auto">
          <a:xfrm>
            <a:off x="0" y="0"/>
            <a:ext cx="9144000" cy="968375"/>
          </a:xfrm>
          <a:prstGeom prst="rect">
            <a:avLst/>
          </a:prstGeom>
          <a:solidFill>
            <a:srgbClr val="081D58"/>
          </a:solidFill>
          <a:ln w="25400">
            <a:solidFill>
              <a:srgbClr val="F7668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ctr">
              <a:defRPr sz="4000" b="1">
                <a:solidFill>
                  <a:srgbClr val="FAFD00"/>
                </a:solidFill>
                <a:effectLst>
                  <a:outerShdw blurRad="38100" dist="38100" dir="2700000" algn="tl">
                    <a:srgbClr val="000000"/>
                  </a:outerShdw>
                </a:effectLst>
                <a:latin typeface="Times New Roman" panose="02020603050405020304" pitchFamily="18" charset="0"/>
              </a:defRPr>
            </a:lvl1pPr>
            <a:lvl2pPr algn="ctr">
              <a:defRPr sz="4000" b="1">
                <a:solidFill>
                  <a:srgbClr val="FAFD00"/>
                </a:solidFill>
                <a:effectLst>
                  <a:outerShdw blurRad="38100" dist="38100" dir="2700000" algn="tl">
                    <a:srgbClr val="000000"/>
                  </a:outerShdw>
                </a:effectLst>
                <a:latin typeface="Times New Roman" panose="02020603050405020304" pitchFamily="18" charset="0"/>
              </a:defRPr>
            </a:lvl2pPr>
            <a:lvl3pPr algn="ctr">
              <a:defRPr sz="4000" b="1">
                <a:solidFill>
                  <a:srgbClr val="FAFD00"/>
                </a:solidFill>
                <a:effectLst>
                  <a:outerShdw blurRad="38100" dist="38100" dir="2700000" algn="tl">
                    <a:srgbClr val="000000"/>
                  </a:outerShdw>
                </a:effectLst>
                <a:latin typeface="Times New Roman" panose="02020603050405020304" pitchFamily="18" charset="0"/>
              </a:defRPr>
            </a:lvl3pPr>
            <a:lvl4pPr algn="ctr">
              <a:defRPr sz="4000" b="1">
                <a:solidFill>
                  <a:srgbClr val="FAFD00"/>
                </a:solidFill>
                <a:effectLst>
                  <a:outerShdw blurRad="38100" dist="38100" dir="2700000" algn="tl">
                    <a:srgbClr val="000000"/>
                  </a:outerShdw>
                </a:effectLst>
                <a:latin typeface="Times New Roman" panose="02020603050405020304" pitchFamily="18" charset="0"/>
              </a:defRPr>
            </a:lvl4pPr>
            <a:lvl5pPr algn="ctr">
              <a:defRPr sz="4000" b="1">
                <a:solidFill>
                  <a:srgbClr val="FAFD00"/>
                </a:solidFill>
                <a:effectLst>
                  <a:outerShdw blurRad="38100" dist="38100" dir="2700000" algn="tl">
                    <a:srgbClr val="000000"/>
                  </a:outerShdw>
                </a:effectLst>
                <a:latin typeface="Times New Roman" panose="02020603050405020304" pitchFamily="18" charset="0"/>
              </a:defRPr>
            </a:lvl5pPr>
            <a:lvl6pPr marL="457200" algn="ctr"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6pPr>
            <a:lvl7pPr marL="914400" algn="ctr"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7pPr>
            <a:lvl8pPr marL="1371600" algn="ctr"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8pPr>
            <a:lvl9pPr marL="1828800" algn="ctr"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9pPr>
          </a:lstStyle>
          <a:p>
            <a:pPr>
              <a:defRPr/>
            </a:pPr>
            <a:r>
              <a:rPr lang="en-US" altLang="en-US" sz="2800" i="0" dirty="0" smtClean="0"/>
              <a:t>Examples: Palmyra-Kingman Reef in Line Islands</a:t>
            </a:r>
            <a:br>
              <a:rPr lang="en-US" altLang="en-US" sz="2800" i="0" dirty="0" smtClean="0"/>
            </a:br>
            <a:r>
              <a:rPr lang="en-US" altLang="en-US" sz="2800" i="0" dirty="0" smtClean="0"/>
              <a:t>MPA Remote “Live” Pelagic Monitoring Experiment</a:t>
            </a:r>
          </a:p>
        </p:txBody>
      </p:sp>
      <p:sp>
        <p:nvSpPr>
          <p:cNvPr id="69636" name="Text Box 10"/>
          <p:cNvSpPr txBox="1">
            <a:spLocks noChangeArrowheads="1"/>
          </p:cNvSpPr>
          <p:nvPr/>
        </p:nvSpPr>
        <p:spPr bwMode="auto">
          <a:xfrm>
            <a:off x="2514600" y="3352800"/>
            <a:ext cx="9572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1000" i="1">
                <a:solidFill>
                  <a:srgbClr val="000000"/>
                </a:solidFill>
                <a:latin typeface="Times New Roman" panose="02020603050405020304" pitchFamily="18" charset="0"/>
              </a:defRPr>
            </a:lvl1pPr>
            <a:lvl2pPr marL="742950" indent="-285750" defTabSz="457200">
              <a:defRPr sz="1000" i="1">
                <a:solidFill>
                  <a:srgbClr val="000000"/>
                </a:solidFill>
                <a:latin typeface="Times New Roman" panose="02020603050405020304" pitchFamily="18" charset="0"/>
              </a:defRPr>
            </a:lvl2pPr>
            <a:lvl3pPr marL="1143000" indent="-228600" defTabSz="457200">
              <a:defRPr sz="1000" i="1">
                <a:solidFill>
                  <a:srgbClr val="000000"/>
                </a:solidFill>
                <a:latin typeface="Times New Roman" panose="02020603050405020304" pitchFamily="18" charset="0"/>
              </a:defRPr>
            </a:lvl3pPr>
            <a:lvl4pPr marL="1600200" indent="-228600" defTabSz="457200">
              <a:defRPr sz="1000" i="1">
                <a:solidFill>
                  <a:srgbClr val="000000"/>
                </a:solidFill>
                <a:latin typeface="Times New Roman" panose="02020603050405020304" pitchFamily="18" charset="0"/>
              </a:defRPr>
            </a:lvl4pPr>
            <a:lvl5pPr marL="2057400" indent="-228600" defTabSz="457200">
              <a:defRPr sz="1000" i="1">
                <a:solidFill>
                  <a:srgbClr val="000000"/>
                </a:solidFill>
                <a:latin typeface="Times New Roman" panose="02020603050405020304" pitchFamily="18" charset="0"/>
              </a:defRPr>
            </a:lvl5pPr>
            <a:lvl6pPr marL="2514600" indent="-228600" defTabSz="4572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defTabSz="4572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defTabSz="4572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defTabSz="457200" eaLnBrk="0" fontAlgn="base" hangingPunct="0">
              <a:spcBef>
                <a:spcPct val="0"/>
              </a:spcBef>
              <a:spcAft>
                <a:spcPct val="0"/>
              </a:spcAft>
              <a:defRPr sz="1000" i="1">
                <a:solidFill>
                  <a:srgbClr val="000000"/>
                </a:solidFill>
                <a:latin typeface="Times New Roman" panose="02020603050405020304" pitchFamily="18" charset="0"/>
              </a:defRPr>
            </a:lvl9pPr>
          </a:lstStyle>
          <a:p>
            <a:pPr eaLnBrk="1" hangingPunct="1"/>
            <a:r>
              <a:rPr lang="en-US" altLang="en-US" sz="1800" b="1" i="0">
                <a:solidFill>
                  <a:schemeClr val="tx1"/>
                </a:solidFill>
                <a:latin typeface="Palatino Linotype" panose="02040502050505030304" pitchFamily="18" charset="0"/>
                <a:ea typeface="ＭＳ Ｐゴシック" panose="020B0600070205080204" pitchFamily="34" charset="-128"/>
              </a:rPr>
              <a:t>Lagoon</a:t>
            </a:r>
          </a:p>
        </p:txBody>
      </p:sp>
      <p:sp>
        <p:nvSpPr>
          <p:cNvPr id="69637" name="Text Box 11"/>
          <p:cNvSpPr txBox="1">
            <a:spLocks noChangeArrowheads="1"/>
          </p:cNvSpPr>
          <p:nvPr/>
        </p:nvSpPr>
        <p:spPr bwMode="auto">
          <a:xfrm>
            <a:off x="6781800" y="4129088"/>
            <a:ext cx="6651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1000" i="1">
                <a:solidFill>
                  <a:srgbClr val="000000"/>
                </a:solidFill>
                <a:latin typeface="Times New Roman" panose="02020603050405020304" pitchFamily="18" charset="0"/>
              </a:defRPr>
            </a:lvl1pPr>
            <a:lvl2pPr marL="742950" indent="-285750" defTabSz="457200">
              <a:defRPr sz="1000" i="1">
                <a:solidFill>
                  <a:srgbClr val="000000"/>
                </a:solidFill>
                <a:latin typeface="Times New Roman" panose="02020603050405020304" pitchFamily="18" charset="0"/>
              </a:defRPr>
            </a:lvl2pPr>
            <a:lvl3pPr marL="1143000" indent="-228600" defTabSz="457200">
              <a:defRPr sz="1000" i="1">
                <a:solidFill>
                  <a:srgbClr val="000000"/>
                </a:solidFill>
                <a:latin typeface="Times New Roman" panose="02020603050405020304" pitchFamily="18" charset="0"/>
              </a:defRPr>
            </a:lvl3pPr>
            <a:lvl4pPr marL="1600200" indent="-228600" defTabSz="457200">
              <a:defRPr sz="1000" i="1">
                <a:solidFill>
                  <a:srgbClr val="000000"/>
                </a:solidFill>
                <a:latin typeface="Times New Roman" panose="02020603050405020304" pitchFamily="18" charset="0"/>
              </a:defRPr>
            </a:lvl4pPr>
            <a:lvl5pPr marL="2057400" indent="-228600" defTabSz="457200">
              <a:defRPr sz="1000" i="1">
                <a:solidFill>
                  <a:srgbClr val="000000"/>
                </a:solidFill>
                <a:latin typeface="Times New Roman" panose="02020603050405020304" pitchFamily="18" charset="0"/>
              </a:defRPr>
            </a:lvl5pPr>
            <a:lvl6pPr marL="2514600" indent="-228600" defTabSz="4572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defTabSz="4572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defTabSz="4572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defTabSz="457200" eaLnBrk="0" fontAlgn="base" hangingPunct="0">
              <a:spcBef>
                <a:spcPct val="0"/>
              </a:spcBef>
              <a:spcAft>
                <a:spcPct val="0"/>
              </a:spcAft>
              <a:defRPr sz="1000" i="1">
                <a:solidFill>
                  <a:srgbClr val="000000"/>
                </a:solidFill>
                <a:latin typeface="Times New Roman" panose="02020603050405020304" pitchFamily="18" charset="0"/>
              </a:defRPr>
            </a:lvl9pPr>
          </a:lstStyle>
          <a:p>
            <a:pPr eaLnBrk="1" hangingPunct="1"/>
            <a:r>
              <a:rPr lang="en-US" altLang="en-US" sz="1800" b="1" i="0">
                <a:solidFill>
                  <a:schemeClr val="tx1"/>
                </a:solidFill>
                <a:latin typeface="Palatino Linotype" panose="02040502050505030304" pitchFamily="18" charset="0"/>
                <a:ea typeface="ＭＳ Ｐゴシック" panose="020B0600070205080204" pitchFamily="34" charset="-128"/>
              </a:rPr>
              <a:t>Reef</a:t>
            </a:r>
          </a:p>
        </p:txBody>
      </p:sp>
      <p:sp>
        <p:nvSpPr>
          <p:cNvPr id="69638" name="Text Box 12"/>
          <p:cNvSpPr txBox="1">
            <a:spLocks noChangeArrowheads="1"/>
          </p:cNvSpPr>
          <p:nvPr/>
        </p:nvSpPr>
        <p:spPr bwMode="auto">
          <a:xfrm>
            <a:off x="7924800" y="5029200"/>
            <a:ext cx="933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1000" i="1">
                <a:solidFill>
                  <a:srgbClr val="000000"/>
                </a:solidFill>
                <a:latin typeface="Times New Roman" panose="02020603050405020304" pitchFamily="18" charset="0"/>
              </a:defRPr>
            </a:lvl1pPr>
            <a:lvl2pPr marL="742950" indent="-285750" defTabSz="457200">
              <a:defRPr sz="1000" i="1">
                <a:solidFill>
                  <a:srgbClr val="000000"/>
                </a:solidFill>
                <a:latin typeface="Times New Roman" panose="02020603050405020304" pitchFamily="18" charset="0"/>
              </a:defRPr>
            </a:lvl2pPr>
            <a:lvl3pPr marL="1143000" indent="-228600" defTabSz="457200">
              <a:defRPr sz="1000" i="1">
                <a:solidFill>
                  <a:srgbClr val="000000"/>
                </a:solidFill>
                <a:latin typeface="Times New Roman" panose="02020603050405020304" pitchFamily="18" charset="0"/>
              </a:defRPr>
            </a:lvl3pPr>
            <a:lvl4pPr marL="1600200" indent="-228600" defTabSz="457200">
              <a:defRPr sz="1000" i="1">
                <a:solidFill>
                  <a:srgbClr val="000000"/>
                </a:solidFill>
                <a:latin typeface="Times New Roman" panose="02020603050405020304" pitchFamily="18" charset="0"/>
              </a:defRPr>
            </a:lvl4pPr>
            <a:lvl5pPr marL="2057400" indent="-228600" defTabSz="457200">
              <a:defRPr sz="1000" i="1">
                <a:solidFill>
                  <a:srgbClr val="000000"/>
                </a:solidFill>
                <a:latin typeface="Times New Roman" panose="02020603050405020304" pitchFamily="18" charset="0"/>
              </a:defRPr>
            </a:lvl5pPr>
            <a:lvl6pPr marL="2514600" indent="-228600" defTabSz="4572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defTabSz="4572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defTabSz="4572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defTabSz="457200" eaLnBrk="0" fontAlgn="base" hangingPunct="0">
              <a:spcBef>
                <a:spcPct val="0"/>
              </a:spcBef>
              <a:spcAft>
                <a:spcPct val="0"/>
              </a:spcAft>
              <a:defRPr sz="1000" i="1">
                <a:solidFill>
                  <a:srgbClr val="000000"/>
                </a:solidFill>
                <a:latin typeface="Times New Roman" panose="02020603050405020304" pitchFamily="18" charset="0"/>
              </a:defRPr>
            </a:lvl9pPr>
          </a:lstStyle>
          <a:p>
            <a:pPr eaLnBrk="1" hangingPunct="1"/>
            <a:r>
              <a:rPr lang="en-US" altLang="en-US" sz="1800" b="1" i="0">
                <a:solidFill>
                  <a:schemeClr val="tx1"/>
                </a:solidFill>
                <a:latin typeface="Palatino Linotype" panose="02040502050505030304" pitchFamily="18" charset="0"/>
                <a:ea typeface="ＭＳ Ｐゴシック" panose="020B0600070205080204" pitchFamily="34" charset="-128"/>
              </a:rPr>
              <a:t>Pelagic</a:t>
            </a:r>
          </a:p>
        </p:txBody>
      </p:sp>
      <p:sp>
        <p:nvSpPr>
          <p:cNvPr id="69639" name="Line 11"/>
          <p:cNvSpPr>
            <a:spLocks noChangeShapeType="1"/>
          </p:cNvSpPr>
          <p:nvPr/>
        </p:nvSpPr>
        <p:spPr bwMode="auto">
          <a:xfrm flipH="1" flipV="1">
            <a:off x="3657600" y="4267200"/>
            <a:ext cx="381000" cy="5334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640" name="Text Box 12"/>
          <p:cNvSpPr txBox="1">
            <a:spLocks noChangeArrowheads="1"/>
          </p:cNvSpPr>
          <p:nvPr/>
        </p:nvSpPr>
        <p:spPr bwMode="auto">
          <a:xfrm>
            <a:off x="3657600" y="4800600"/>
            <a:ext cx="1073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1000" i="1">
                <a:solidFill>
                  <a:srgbClr val="000000"/>
                </a:solidFill>
                <a:latin typeface="Times New Roman" panose="02020603050405020304" pitchFamily="18" charset="0"/>
              </a:defRPr>
            </a:lvl1pPr>
            <a:lvl2pPr marL="742950" indent="-285750" defTabSz="457200">
              <a:defRPr sz="1000" i="1">
                <a:solidFill>
                  <a:srgbClr val="000000"/>
                </a:solidFill>
                <a:latin typeface="Times New Roman" panose="02020603050405020304" pitchFamily="18" charset="0"/>
              </a:defRPr>
            </a:lvl2pPr>
            <a:lvl3pPr marL="1143000" indent="-228600" defTabSz="457200">
              <a:defRPr sz="1000" i="1">
                <a:solidFill>
                  <a:srgbClr val="000000"/>
                </a:solidFill>
                <a:latin typeface="Times New Roman" panose="02020603050405020304" pitchFamily="18" charset="0"/>
              </a:defRPr>
            </a:lvl3pPr>
            <a:lvl4pPr marL="1600200" indent="-228600" defTabSz="457200">
              <a:defRPr sz="1000" i="1">
                <a:solidFill>
                  <a:srgbClr val="000000"/>
                </a:solidFill>
                <a:latin typeface="Times New Roman" panose="02020603050405020304" pitchFamily="18" charset="0"/>
              </a:defRPr>
            </a:lvl4pPr>
            <a:lvl5pPr marL="2057400" indent="-228600" defTabSz="457200">
              <a:defRPr sz="1000" i="1">
                <a:solidFill>
                  <a:srgbClr val="000000"/>
                </a:solidFill>
                <a:latin typeface="Times New Roman" panose="02020603050405020304" pitchFamily="18" charset="0"/>
              </a:defRPr>
            </a:lvl5pPr>
            <a:lvl6pPr marL="2514600" indent="-228600" defTabSz="4572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defTabSz="4572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defTabSz="4572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defTabSz="457200" eaLnBrk="0" fontAlgn="base" hangingPunct="0">
              <a:spcBef>
                <a:spcPct val="0"/>
              </a:spcBef>
              <a:spcAft>
                <a:spcPct val="0"/>
              </a:spcAft>
              <a:defRPr sz="1000" i="1">
                <a:solidFill>
                  <a:srgbClr val="000000"/>
                </a:solidFill>
                <a:latin typeface="Times New Roman" panose="02020603050405020304" pitchFamily="18" charset="0"/>
              </a:defRPr>
            </a:lvl9pPr>
          </a:lstStyle>
          <a:p>
            <a:pPr eaLnBrk="1" hangingPunct="1"/>
            <a:r>
              <a:rPr lang="en-US" altLang="en-US" sz="1800" b="1" i="0">
                <a:solidFill>
                  <a:schemeClr val="tx1"/>
                </a:solidFill>
                <a:latin typeface="Palatino Linotype" panose="02040502050505030304" pitchFamily="18" charset="0"/>
                <a:ea typeface="ＭＳ Ｐゴシック" panose="020B0600070205080204" pitchFamily="34" charset="-128"/>
              </a:rPr>
              <a:t>Channel</a:t>
            </a:r>
          </a:p>
        </p:txBody>
      </p:sp>
      <p:sp>
        <p:nvSpPr>
          <p:cNvPr id="69641" name="Oval 15"/>
          <p:cNvSpPr>
            <a:spLocks noChangeArrowheads="1"/>
          </p:cNvSpPr>
          <p:nvPr/>
        </p:nvSpPr>
        <p:spPr bwMode="auto">
          <a:xfrm>
            <a:off x="2971800" y="3886200"/>
            <a:ext cx="152400" cy="152400"/>
          </a:xfrm>
          <a:prstGeom prst="ellipse">
            <a:avLst/>
          </a:prstGeom>
          <a:solidFill>
            <a:srgbClr val="FF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endParaRPr lang="en-US" altLang="en-US"/>
          </a:p>
        </p:txBody>
      </p:sp>
      <p:sp>
        <p:nvSpPr>
          <p:cNvPr id="69642" name="Oval 17"/>
          <p:cNvSpPr>
            <a:spLocks noChangeArrowheads="1"/>
          </p:cNvSpPr>
          <p:nvPr/>
        </p:nvSpPr>
        <p:spPr bwMode="auto">
          <a:xfrm>
            <a:off x="3581400" y="3962400"/>
            <a:ext cx="152400" cy="152400"/>
          </a:xfrm>
          <a:prstGeom prst="ellipse">
            <a:avLst/>
          </a:prstGeom>
          <a:solidFill>
            <a:srgbClr val="FF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endParaRPr lang="en-US" altLang="en-US"/>
          </a:p>
        </p:txBody>
      </p:sp>
      <p:pic>
        <p:nvPicPr>
          <p:cNvPr id="6062098" name="Picture 18" descr="photo59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2663"/>
            <a:ext cx="10439400" cy="587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6636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062098"/>
                                        </p:tgtEl>
                                        <p:attrNameLst>
                                          <p:attrName>style.visibility</p:attrName>
                                        </p:attrNameLst>
                                      </p:cBhvr>
                                      <p:to>
                                        <p:strVal val="visible"/>
                                      </p:to>
                                    </p:set>
                                    <p:animEffect transition="in" filter="dissolve">
                                      <p:cBhvr>
                                        <p:cTn id="7" dur="500"/>
                                        <p:tgtEl>
                                          <p:spTgt spid="6062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6781800" cy="1320874"/>
          </a:xfrm>
        </p:spPr>
        <p:txBody>
          <a:bodyPr/>
          <a:lstStyle/>
          <a:p>
            <a:r>
              <a:rPr lang="en-US" dirty="0" smtClean="0"/>
              <a:t>Live Buoys Tracking Mantas at Palmyra Channel</a:t>
            </a:r>
            <a:endParaRPr lang="en-US" dirty="0"/>
          </a:p>
        </p:txBody>
      </p:sp>
      <p:sp>
        <p:nvSpPr>
          <p:cNvPr id="3" name="Content Placeholder 2"/>
          <p:cNvSpPr>
            <a:spLocks noGrp="1"/>
          </p:cNvSpPr>
          <p:nvPr>
            <p:ph idx="1"/>
          </p:nvPr>
        </p:nvSpPr>
        <p:spPr/>
        <p:txBody>
          <a:bodyPr/>
          <a:lstStyle/>
          <a:p>
            <a:endParaRPr lang="en-US"/>
          </a:p>
        </p:txBody>
      </p:sp>
      <p:pic>
        <p:nvPicPr>
          <p:cNvPr id="364546" name="Picture 2" descr="http://mola.stanford.edu/public/kochevar/WS_Acoustic_Data/Palmyra_12_Month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0" y="1510109"/>
            <a:ext cx="7086600" cy="5310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68822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Box 3"/>
          <p:cNvSpPr txBox="1">
            <a:spLocks noChangeArrowheads="1"/>
          </p:cNvSpPr>
          <p:nvPr/>
        </p:nvSpPr>
        <p:spPr bwMode="auto">
          <a:xfrm>
            <a:off x="6261099" y="6356574"/>
            <a:ext cx="2819400"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50" b="1" i="1" dirty="0" smtClean="0">
                <a:solidFill>
                  <a:srgbClr val="FFFF00"/>
                </a:solidFill>
                <a:latin typeface="Palatino Linotype" charset="0"/>
              </a:rPr>
              <a:t>Stevenson, </a:t>
            </a:r>
            <a:r>
              <a:rPr lang="en-US" sz="1050" b="1" i="1" dirty="0" err="1" smtClean="0">
                <a:solidFill>
                  <a:srgbClr val="FFFF00"/>
                </a:solidFill>
                <a:latin typeface="Palatino Linotype" charset="0"/>
              </a:rPr>
              <a:t>Micheli</a:t>
            </a:r>
            <a:r>
              <a:rPr lang="en-US" sz="1050" b="1" i="1" dirty="0" smtClean="0">
                <a:solidFill>
                  <a:srgbClr val="FFFF00"/>
                </a:solidFill>
                <a:latin typeface="Palatino Linotype" charset="0"/>
              </a:rPr>
              <a:t>, Block </a:t>
            </a:r>
            <a:r>
              <a:rPr lang="en-US" sz="1050" b="1" i="1" dirty="0">
                <a:solidFill>
                  <a:srgbClr val="FFFF00"/>
                </a:solidFill>
                <a:latin typeface="Palatino Linotype" charset="0"/>
              </a:rPr>
              <a:t>et al. </a:t>
            </a:r>
            <a:r>
              <a:rPr lang="en-US" sz="1050" b="1" i="1" dirty="0" smtClean="0">
                <a:solidFill>
                  <a:srgbClr val="FFFF00"/>
                </a:solidFill>
                <a:latin typeface="Palatino Linotype" charset="0"/>
              </a:rPr>
              <a:t>2007</a:t>
            </a:r>
            <a:r>
              <a:rPr lang="en-US" sz="1050" b="1" dirty="0">
                <a:solidFill>
                  <a:srgbClr val="FFFF00"/>
                </a:solidFill>
                <a:latin typeface="Palatino Linotype" charset="0"/>
              </a:rPr>
              <a:t> </a:t>
            </a:r>
            <a:r>
              <a:rPr lang="en-US" sz="1050" b="1" i="1" dirty="0" smtClean="0">
                <a:solidFill>
                  <a:srgbClr val="FFFF00"/>
                </a:solidFill>
                <a:latin typeface="Palatino Linotype" charset="0"/>
              </a:rPr>
              <a:t>Coral </a:t>
            </a:r>
            <a:r>
              <a:rPr lang="en-US" sz="1050" b="1" i="1" dirty="0">
                <a:solidFill>
                  <a:srgbClr val="FFFF00"/>
                </a:solidFill>
                <a:latin typeface="Palatino Linotype" charset="0"/>
              </a:rPr>
              <a:t>Reefs</a:t>
            </a:r>
          </a:p>
        </p:txBody>
      </p:sp>
      <p:graphicFrame>
        <p:nvGraphicFramePr>
          <p:cNvPr id="6" name="Chart 5"/>
          <p:cNvGraphicFramePr>
            <a:graphicFrameLocks/>
          </p:cNvGraphicFramePr>
          <p:nvPr>
            <p:extLst>
              <p:ext uri="{D42A27DB-BD31-4B8C-83A1-F6EECF244321}">
                <p14:modId xmlns:p14="http://schemas.microsoft.com/office/powerpoint/2010/main" val="1891027843"/>
              </p:ext>
            </p:extLst>
          </p:nvPr>
        </p:nvGraphicFramePr>
        <p:xfrm>
          <a:off x="504824" y="1056976"/>
          <a:ext cx="7386961" cy="5398774"/>
        </p:xfrm>
        <a:graphic>
          <a:graphicData uri="http://schemas.openxmlformats.org/drawingml/2006/chart">
            <c:chart xmlns:c="http://schemas.openxmlformats.org/drawingml/2006/chart" xmlns:r="http://schemas.openxmlformats.org/officeDocument/2006/relationships" r:id="rId3"/>
          </a:graphicData>
        </a:graphic>
      </p:graphicFrame>
      <p:sp>
        <p:nvSpPr>
          <p:cNvPr id="48131" name="Text Box 5"/>
          <p:cNvSpPr txBox="1">
            <a:spLocks noChangeArrowheads="1"/>
          </p:cNvSpPr>
          <p:nvPr/>
        </p:nvSpPr>
        <p:spPr bwMode="auto">
          <a:xfrm>
            <a:off x="1685925" y="112713"/>
            <a:ext cx="184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48132" name="Rectangle 8"/>
          <p:cNvSpPr>
            <a:spLocks noChangeArrowheads="1"/>
          </p:cNvSpPr>
          <p:nvPr/>
        </p:nvSpPr>
        <p:spPr bwMode="auto">
          <a:xfrm>
            <a:off x="101600" y="127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4000" dirty="0" smtClean="0">
                <a:solidFill>
                  <a:srgbClr val="FFFF00"/>
                </a:solidFill>
                <a:latin typeface="Palatino Linotype" charset="0"/>
              </a:rPr>
              <a:t>We Have Measured the structure </a:t>
            </a:r>
            <a:r>
              <a:rPr lang="en-US" sz="4000" dirty="0">
                <a:solidFill>
                  <a:srgbClr val="FFFF00"/>
                </a:solidFill>
                <a:latin typeface="Palatino Linotype" charset="0"/>
              </a:rPr>
              <a:t/>
            </a:r>
            <a:br>
              <a:rPr lang="en-US" sz="4000" dirty="0">
                <a:solidFill>
                  <a:srgbClr val="FFFF00"/>
                </a:solidFill>
                <a:latin typeface="Palatino Linotype" charset="0"/>
              </a:rPr>
            </a:br>
            <a:r>
              <a:rPr lang="en-US" sz="4000" dirty="0" smtClean="0">
                <a:solidFill>
                  <a:srgbClr val="FFFF00"/>
                </a:solidFill>
                <a:latin typeface="Palatino Linotype" charset="0"/>
              </a:rPr>
              <a:t>on </a:t>
            </a:r>
            <a:r>
              <a:rPr lang="en-US" sz="4000" dirty="0">
                <a:solidFill>
                  <a:srgbClr val="FFFF00"/>
                </a:solidFill>
                <a:latin typeface="Palatino Linotype" charset="0"/>
              </a:rPr>
              <a:t>coral reefs  in Line </a:t>
            </a:r>
            <a:r>
              <a:rPr lang="en-US" sz="4000" dirty="0" smtClean="0">
                <a:solidFill>
                  <a:srgbClr val="FFFF00"/>
                </a:solidFill>
                <a:latin typeface="Palatino Linotype" charset="0"/>
              </a:rPr>
              <a:t>Islands and Continue to do so</a:t>
            </a:r>
            <a:endParaRPr lang="en-US" sz="4000" dirty="0">
              <a:solidFill>
                <a:srgbClr val="FFFF00"/>
              </a:solidFill>
              <a:latin typeface="Palatino Linotype" charset="0"/>
            </a:endParaRPr>
          </a:p>
        </p:txBody>
      </p:sp>
      <p:sp>
        <p:nvSpPr>
          <p:cNvPr id="48133" name="Text Box 3"/>
          <p:cNvSpPr txBox="1">
            <a:spLocks noChangeArrowheads="1"/>
          </p:cNvSpPr>
          <p:nvPr/>
        </p:nvSpPr>
        <p:spPr bwMode="auto">
          <a:xfrm>
            <a:off x="1627188" y="6477000"/>
            <a:ext cx="11430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chemeClr val="bg1"/>
                </a:solidFill>
                <a:latin typeface="Palatino Linotype" charset="0"/>
              </a:rPr>
              <a:t>heavily fish</a:t>
            </a:r>
          </a:p>
        </p:txBody>
      </p:sp>
      <p:sp>
        <p:nvSpPr>
          <p:cNvPr id="48134" name="Text Box 3"/>
          <p:cNvSpPr txBox="1">
            <a:spLocks noChangeArrowheads="1"/>
          </p:cNvSpPr>
          <p:nvPr/>
        </p:nvSpPr>
        <p:spPr bwMode="auto">
          <a:xfrm>
            <a:off x="3455988" y="6477000"/>
            <a:ext cx="11430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chemeClr val="bg1"/>
                </a:solidFill>
                <a:latin typeface="Palatino Linotype" charset="0"/>
              </a:rPr>
              <a:t>fished</a:t>
            </a:r>
          </a:p>
        </p:txBody>
      </p:sp>
      <p:sp>
        <p:nvSpPr>
          <p:cNvPr id="48135" name="Text Box 3"/>
          <p:cNvSpPr txBox="1">
            <a:spLocks noChangeArrowheads="1"/>
          </p:cNvSpPr>
          <p:nvPr/>
        </p:nvSpPr>
        <p:spPr bwMode="auto">
          <a:xfrm>
            <a:off x="5132388" y="6477000"/>
            <a:ext cx="11430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chemeClr val="bg1"/>
                </a:solidFill>
                <a:latin typeface="Palatino Linotype" charset="0"/>
              </a:rPr>
              <a:t>unfished</a:t>
            </a:r>
          </a:p>
        </p:txBody>
      </p:sp>
      <p:pic>
        <p:nvPicPr>
          <p:cNvPr id="48136" name="Picture 11" descr="k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9744" y="3037682"/>
            <a:ext cx="3281362"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44" name="TextBox 17"/>
          <p:cNvSpPr txBox="1">
            <a:spLocks noChangeArrowheads="1"/>
          </p:cNvSpPr>
          <p:nvPr/>
        </p:nvSpPr>
        <p:spPr bwMode="auto">
          <a:xfrm>
            <a:off x="700088" y="5943600"/>
            <a:ext cx="6096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a:solidFill>
                  <a:schemeClr val="bg1"/>
                </a:solidFill>
                <a:latin typeface="Cambria" charset="0"/>
              </a:rPr>
              <a:t>0</a:t>
            </a:r>
          </a:p>
        </p:txBody>
      </p:sp>
      <p:sp>
        <p:nvSpPr>
          <p:cNvPr id="48145" name="Text Box 4"/>
          <p:cNvSpPr txBox="1">
            <a:spLocks noChangeArrowheads="1"/>
          </p:cNvSpPr>
          <p:nvPr/>
        </p:nvSpPr>
        <p:spPr bwMode="auto">
          <a:xfrm rot="-5400000">
            <a:off x="-1237457" y="3523457"/>
            <a:ext cx="348456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solidFill>
                  <a:schemeClr val="bg1"/>
                </a:solidFill>
                <a:latin typeface="Palatino Linotype" charset="0"/>
              </a:rPr>
              <a:t>average biomass (kg/200 m</a:t>
            </a:r>
            <a:r>
              <a:rPr lang="en-US" sz="2000" b="1" baseline="30000" dirty="0">
                <a:solidFill>
                  <a:schemeClr val="bg1"/>
                </a:solidFill>
                <a:latin typeface="Palatino Linotype" charset="0"/>
              </a:rPr>
              <a:t>2</a:t>
            </a:r>
            <a:r>
              <a:rPr lang="en-US" sz="2000" b="1" dirty="0">
                <a:solidFill>
                  <a:schemeClr val="bg1"/>
                </a:solidFill>
                <a:latin typeface="Palatino Linotype" charset="0"/>
              </a:rPr>
              <a:t>)</a:t>
            </a:r>
          </a:p>
        </p:txBody>
      </p:sp>
      <p:pic>
        <p:nvPicPr>
          <p:cNvPr id="48146" name="Picture 1"/>
          <p:cNvPicPr>
            <a:picLocks noChangeAspect="1"/>
          </p:cNvPicPr>
          <p:nvPr/>
        </p:nvPicPr>
        <p:blipFill>
          <a:blip r:embed="rId5">
            <a:extLst>
              <a:ext uri="{28A0092B-C50C-407E-A947-70E740481C1C}">
                <a14:useLocalDpi xmlns:a14="http://schemas.microsoft.com/office/drawing/2010/main" val="0"/>
              </a:ext>
            </a:extLst>
          </a:blip>
          <a:srcRect t="6451" b="13364"/>
          <a:stretch>
            <a:fillRect/>
          </a:stretch>
        </p:blipFill>
        <p:spPr bwMode="auto">
          <a:xfrm>
            <a:off x="6096000" y="2309980"/>
            <a:ext cx="3149599" cy="2643020"/>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379399046"/>
      </p:ext>
    </p:extLst>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pyramid"/>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1365250" y="957263"/>
            <a:ext cx="6407150" cy="5900737"/>
          </a:xfrm>
          <a:noFill/>
        </p:spPr>
      </p:pic>
      <p:sp>
        <p:nvSpPr>
          <p:cNvPr id="52226" name="Rectangle 3"/>
          <p:cNvSpPr>
            <a:spLocks noGrp="1" noChangeArrowheads="1"/>
          </p:cNvSpPr>
          <p:nvPr>
            <p:ph type="title" sz="quarter" idx="4294967295"/>
          </p:nvPr>
        </p:nvSpPr>
        <p:spPr>
          <a:xfrm>
            <a:off x="609600" y="-152400"/>
            <a:ext cx="8229600" cy="1320874"/>
          </a:xfrm>
        </p:spPr>
        <p:txBody>
          <a:bodyPr/>
          <a:lstStyle/>
          <a:p>
            <a:pPr eaLnBrk="1" hangingPunct="1"/>
            <a:r>
              <a:rPr lang="en-US" dirty="0">
                <a:solidFill>
                  <a:srgbClr val="FFFF00"/>
                </a:solidFill>
                <a:latin typeface="Palatino Linotype" charset="0"/>
              </a:rPr>
              <a:t>Inverted trophic </a:t>
            </a:r>
            <a:r>
              <a:rPr lang="en-US" dirty="0" smtClean="0">
                <a:solidFill>
                  <a:srgbClr val="FFFF00"/>
                </a:solidFill>
                <a:latin typeface="Palatino Linotype" charset="0"/>
              </a:rPr>
              <a:t>pyramid</a:t>
            </a:r>
            <a:br>
              <a:rPr lang="en-US" dirty="0" smtClean="0">
                <a:solidFill>
                  <a:srgbClr val="FFFF00"/>
                </a:solidFill>
                <a:latin typeface="Palatino Linotype" charset="0"/>
              </a:rPr>
            </a:br>
            <a:r>
              <a:rPr lang="en-US" dirty="0" smtClean="0">
                <a:solidFill>
                  <a:srgbClr val="FFFF00"/>
                </a:solidFill>
                <a:latin typeface="Palatino Linotype" charset="0"/>
              </a:rPr>
              <a:t>At Uninhabited Line Islands</a:t>
            </a:r>
            <a:endParaRPr lang="en-US" dirty="0">
              <a:solidFill>
                <a:srgbClr val="FFFF00"/>
              </a:solidFill>
              <a:latin typeface="Palatino Linotype" charset="0"/>
            </a:endParaRPr>
          </a:p>
        </p:txBody>
      </p:sp>
      <p:pic>
        <p:nvPicPr>
          <p:cNvPr id="52227" name="Picture 7" descr="carcharhinus-leucas-2"/>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4876800" y="1066800"/>
            <a:ext cx="3765550" cy="4873625"/>
          </a:xfrm>
          <a:noFill/>
        </p:spPr>
      </p:pic>
      <p:pic>
        <p:nvPicPr>
          <p:cNvPr id="52228" name="Picture 9" descr="acanthurus-triostegus"/>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3792538" y="5029200"/>
            <a:ext cx="2074862" cy="2686050"/>
          </a:xfrm>
          <a:noFill/>
        </p:spPr>
      </p:pic>
      <p:pic>
        <p:nvPicPr>
          <p:cNvPr id="52229" name="Picture 11" descr="lutjanus-kasmira"/>
          <p:cNvPicPr>
            <a:picLocks noGrp="1" noChangeAspect="1" noChangeArrowheads="1"/>
          </p:cNvPicPr>
          <p:nvPr>
            <p:ph sz="quarter" idx="4294967295"/>
          </p:nvPr>
        </p:nvPicPr>
        <p:blipFill>
          <a:blip r:embed="rId6">
            <a:extLst>
              <a:ext uri="{28A0092B-C50C-407E-A947-70E740481C1C}">
                <a14:useLocalDpi xmlns:a14="http://schemas.microsoft.com/office/drawing/2010/main" val="0"/>
              </a:ext>
            </a:extLst>
          </a:blip>
          <a:srcRect/>
          <a:stretch>
            <a:fillRect/>
          </a:stretch>
        </p:blipFill>
        <p:spPr>
          <a:xfrm>
            <a:off x="2590800" y="3505200"/>
            <a:ext cx="2020888" cy="777875"/>
          </a:xfrm>
          <a:noFill/>
        </p:spPr>
      </p:pic>
      <p:pic>
        <p:nvPicPr>
          <p:cNvPr id="52230" name="Picture 13" descr="lutjanus-kasmir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3429000"/>
            <a:ext cx="2020888" cy="7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31" name="Picture 14" descr="carcharhinus-leucas-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984375"/>
            <a:ext cx="3765550" cy="487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32" name="Picture 15" descr="carcharhinus-leucas-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069975"/>
            <a:ext cx="3765550" cy="487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33" name="Picture 16" descr="carcharhinus-leucas-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984375"/>
            <a:ext cx="3765550" cy="487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34" name="Text Box 19"/>
          <p:cNvSpPr txBox="1">
            <a:spLocks noChangeArrowheads="1"/>
          </p:cNvSpPr>
          <p:nvPr/>
        </p:nvSpPr>
        <p:spPr bwMode="auto">
          <a:xfrm>
            <a:off x="6384925" y="4837113"/>
            <a:ext cx="2603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a:t>
            </a:r>
          </a:p>
        </p:txBody>
      </p:sp>
      <p:pic>
        <p:nvPicPr>
          <p:cNvPr id="52235" name="Picture 7" descr="carcharhinus-leucas-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371600"/>
            <a:ext cx="3765550" cy="487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36" name="TextBox 1"/>
          <p:cNvSpPr txBox="1">
            <a:spLocks noChangeArrowheads="1"/>
          </p:cNvSpPr>
          <p:nvPr/>
        </p:nvSpPr>
        <p:spPr bwMode="auto">
          <a:xfrm>
            <a:off x="1535907" y="6329363"/>
            <a:ext cx="39973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rgbClr val="FFFF00"/>
                </a:solidFill>
                <a:latin typeface="Palatino Linotype" charset="0"/>
              </a:rPr>
              <a:t>A </a:t>
            </a:r>
            <a:r>
              <a:rPr lang="ja-JP" altLang="en-US" dirty="0" smtClean="0">
                <a:solidFill>
                  <a:srgbClr val="FFFF00"/>
                </a:solidFill>
                <a:latin typeface="Palatino Linotype" charset="0"/>
              </a:rPr>
              <a:t>“</a:t>
            </a:r>
            <a:r>
              <a:rPr lang="en-US" altLang="ja-JP" dirty="0" smtClean="0">
                <a:solidFill>
                  <a:srgbClr val="FFFF00"/>
                </a:solidFill>
                <a:latin typeface="Palatino Linotype" charset="0"/>
              </a:rPr>
              <a:t>pristine</a:t>
            </a:r>
            <a:r>
              <a:rPr lang="ja-JP" altLang="en-US" dirty="0" smtClean="0">
                <a:solidFill>
                  <a:srgbClr val="FFFF00"/>
                </a:solidFill>
                <a:latin typeface="Palatino Linotype" charset="0"/>
              </a:rPr>
              <a:t>”</a:t>
            </a:r>
            <a:r>
              <a:rPr lang="en-US" altLang="ja-JP" dirty="0" smtClean="0">
                <a:solidFill>
                  <a:srgbClr val="FFFF00"/>
                </a:solidFill>
                <a:latin typeface="Palatino Linotype" charset="0"/>
              </a:rPr>
              <a:t> </a:t>
            </a:r>
            <a:r>
              <a:rPr lang="en-US" altLang="ja-JP" dirty="0">
                <a:solidFill>
                  <a:srgbClr val="FFFF00"/>
                </a:solidFill>
                <a:latin typeface="Palatino Linotype" charset="0"/>
              </a:rPr>
              <a:t>baseline?</a:t>
            </a:r>
            <a:endParaRPr lang="en-US" dirty="0">
              <a:solidFill>
                <a:srgbClr val="FFFF00"/>
              </a:solidFill>
              <a:latin typeface="Palatino Linotype" charset="0"/>
            </a:endParaRPr>
          </a:p>
        </p:txBody>
      </p:sp>
    </p:spTree>
    <p:extLst>
      <p:ext uri="{BB962C8B-B14F-4D97-AF65-F5344CB8AC3E}">
        <p14:creationId xmlns:p14="http://schemas.microsoft.com/office/powerpoint/2010/main" val="3228966467"/>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ChangeArrowheads="1"/>
          </p:cNvSpPr>
          <p:nvPr/>
        </p:nvSpPr>
        <p:spPr bwMode="auto">
          <a:xfrm>
            <a:off x="914400" y="0"/>
            <a:ext cx="716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4400" dirty="0">
                <a:solidFill>
                  <a:schemeClr val="bg1"/>
                </a:solidFill>
                <a:latin typeface="Palatino Linotype" charset="0"/>
              </a:rPr>
              <a:t>Large predator </a:t>
            </a:r>
            <a:r>
              <a:rPr lang="en-US" sz="4400" dirty="0" smtClean="0">
                <a:solidFill>
                  <a:schemeClr val="bg1"/>
                </a:solidFill>
                <a:latin typeface="Palatino Linotype" charset="0"/>
              </a:rPr>
              <a:t>sampling: stable isotope analyses</a:t>
            </a:r>
            <a:endParaRPr lang="en-US" sz="4400" dirty="0">
              <a:solidFill>
                <a:schemeClr val="bg1"/>
              </a:solidFill>
              <a:latin typeface="Palatino Linotype" charset="0"/>
            </a:endParaRPr>
          </a:p>
        </p:txBody>
      </p:sp>
      <p:pic>
        <p:nvPicPr>
          <p:cNvPr id="60418" name="Picture 5" descr="Tagging Grey Reefs 00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33400" y="1143000"/>
            <a:ext cx="3429000" cy="5121275"/>
          </a:xfrm>
          <a:noFill/>
        </p:spPr>
      </p:pic>
      <p:pic>
        <p:nvPicPr>
          <p:cNvPr id="6041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43425" y="1130300"/>
            <a:ext cx="3562350" cy="218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0" name="Picture 2"/>
          <p:cNvPicPr>
            <a:picLocks noChangeAspect="1"/>
          </p:cNvPicPr>
          <p:nvPr/>
        </p:nvPicPr>
        <p:blipFill>
          <a:blip r:embed="rId5">
            <a:extLst>
              <a:ext uri="{28A0092B-C50C-407E-A947-70E740481C1C}">
                <a14:useLocalDpi xmlns:a14="http://schemas.microsoft.com/office/drawing/2010/main" val="0"/>
              </a:ext>
            </a:extLst>
          </a:blip>
          <a:srcRect t="5000" r="1805" b="12962"/>
          <a:stretch>
            <a:fillRect/>
          </a:stretch>
        </p:blipFill>
        <p:spPr bwMode="auto">
          <a:xfrm>
            <a:off x="4267200" y="3730625"/>
            <a:ext cx="4114800" cy="2579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21" name="TextBox 4"/>
          <p:cNvSpPr txBox="1">
            <a:spLocks noChangeArrowheads="1"/>
          </p:cNvSpPr>
          <p:nvPr/>
        </p:nvSpPr>
        <p:spPr bwMode="auto">
          <a:xfrm>
            <a:off x="809625" y="6248400"/>
            <a:ext cx="29241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i="1">
                <a:solidFill>
                  <a:schemeClr val="bg1"/>
                </a:solidFill>
                <a:latin typeface="Palatino Linotype" charset="0"/>
              </a:rPr>
              <a:t>Carcharhinus amblyrhynchos</a:t>
            </a:r>
          </a:p>
        </p:txBody>
      </p:sp>
      <p:sp>
        <p:nvSpPr>
          <p:cNvPr id="60422" name="TextBox 7"/>
          <p:cNvSpPr txBox="1">
            <a:spLocks noChangeArrowheads="1"/>
          </p:cNvSpPr>
          <p:nvPr/>
        </p:nvSpPr>
        <p:spPr bwMode="auto">
          <a:xfrm>
            <a:off x="4941888" y="6310313"/>
            <a:ext cx="276542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i="1">
                <a:solidFill>
                  <a:schemeClr val="bg1"/>
                </a:solidFill>
                <a:latin typeface="Palatino Linotype" charset="0"/>
              </a:rPr>
              <a:t>Carcharhinus melanopterus</a:t>
            </a:r>
          </a:p>
        </p:txBody>
      </p:sp>
      <p:sp>
        <p:nvSpPr>
          <p:cNvPr id="60423" name="TextBox 8"/>
          <p:cNvSpPr txBox="1">
            <a:spLocks noChangeArrowheads="1"/>
          </p:cNvSpPr>
          <p:nvPr/>
        </p:nvSpPr>
        <p:spPr bwMode="auto">
          <a:xfrm>
            <a:off x="5521325" y="3236913"/>
            <a:ext cx="16065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i="1">
                <a:solidFill>
                  <a:schemeClr val="bg1"/>
                </a:solidFill>
                <a:latin typeface="Palatino Linotype" charset="0"/>
              </a:rPr>
              <a:t>Lutjanus bohar</a:t>
            </a:r>
          </a:p>
        </p:txBody>
      </p:sp>
    </p:spTree>
    <p:extLst>
      <p:ext uri="{BB962C8B-B14F-4D97-AF65-F5344CB8AC3E}">
        <p14:creationId xmlns:p14="http://schemas.microsoft.com/office/powerpoint/2010/main" val="3774843839"/>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13" descr="seascape_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00200"/>
            <a:ext cx="87757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58" name="Rectangle 2"/>
          <p:cNvSpPr>
            <a:spLocks noGrp="1" noChangeArrowheads="1"/>
          </p:cNvSpPr>
          <p:nvPr>
            <p:ph type="title" idx="4294967295"/>
          </p:nvPr>
        </p:nvSpPr>
        <p:spPr>
          <a:xfrm>
            <a:off x="304800" y="23666"/>
            <a:ext cx="8229600" cy="1143000"/>
          </a:xfrm>
        </p:spPr>
        <p:txBody>
          <a:bodyPr>
            <a:normAutofit fontScale="90000"/>
          </a:bodyPr>
          <a:lstStyle/>
          <a:p>
            <a:r>
              <a:rPr lang="en-US" sz="3600" dirty="0" smtClean="0">
                <a:solidFill>
                  <a:schemeClr val="bg1"/>
                </a:solidFill>
                <a:latin typeface="Palatino Linotype" charset="0"/>
              </a:rPr>
              <a:t>Isotopes Reveal Mobile </a:t>
            </a:r>
            <a:r>
              <a:rPr lang="en-US" sz="3600" dirty="0">
                <a:solidFill>
                  <a:schemeClr val="bg1"/>
                </a:solidFill>
                <a:latin typeface="Palatino Linotype" charset="0"/>
              </a:rPr>
              <a:t>mega-fauna energetically link distinct communities</a:t>
            </a:r>
            <a:br>
              <a:rPr lang="en-US" sz="3600" dirty="0">
                <a:solidFill>
                  <a:schemeClr val="bg1"/>
                </a:solidFill>
                <a:latin typeface="Palatino Linotype" charset="0"/>
              </a:rPr>
            </a:br>
            <a:endParaRPr lang="en-US" sz="3800" b="1" dirty="0">
              <a:solidFill>
                <a:schemeClr val="bg1"/>
              </a:solidFill>
              <a:latin typeface="Palatino Linotype" charset="0"/>
            </a:endParaRPr>
          </a:p>
        </p:txBody>
      </p:sp>
      <p:sp>
        <p:nvSpPr>
          <p:cNvPr id="70659" name="Text Box 10"/>
          <p:cNvSpPr txBox="1">
            <a:spLocks noChangeArrowheads="1"/>
          </p:cNvSpPr>
          <p:nvPr/>
        </p:nvSpPr>
        <p:spPr bwMode="auto">
          <a:xfrm>
            <a:off x="5680075" y="3976688"/>
            <a:ext cx="94932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Palatino Linotype" charset="0"/>
              </a:rPr>
              <a:t>Lagoon</a:t>
            </a:r>
          </a:p>
        </p:txBody>
      </p:sp>
      <p:sp>
        <p:nvSpPr>
          <p:cNvPr id="70660" name="Text Box 11"/>
          <p:cNvSpPr txBox="1">
            <a:spLocks noChangeArrowheads="1"/>
          </p:cNvSpPr>
          <p:nvPr/>
        </p:nvSpPr>
        <p:spPr bwMode="auto">
          <a:xfrm>
            <a:off x="3200400" y="4038600"/>
            <a:ext cx="63182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Palatino Linotype" charset="0"/>
              </a:rPr>
              <a:t>Reef</a:t>
            </a:r>
          </a:p>
        </p:txBody>
      </p:sp>
      <p:sp>
        <p:nvSpPr>
          <p:cNvPr id="70661" name="Text Box 12"/>
          <p:cNvSpPr txBox="1">
            <a:spLocks noChangeArrowheads="1"/>
          </p:cNvSpPr>
          <p:nvPr/>
        </p:nvSpPr>
        <p:spPr bwMode="auto">
          <a:xfrm>
            <a:off x="1524000" y="3810000"/>
            <a:ext cx="9080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Palatino Linotype" charset="0"/>
              </a:rPr>
              <a:t>Pelagic</a:t>
            </a:r>
          </a:p>
        </p:txBody>
      </p:sp>
      <p:sp>
        <p:nvSpPr>
          <p:cNvPr id="11" name="Curved Right Arrow 10"/>
          <p:cNvSpPr/>
          <p:nvPr/>
        </p:nvSpPr>
        <p:spPr>
          <a:xfrm rot="5400000">
            <a:off x="4706937" y="2344738"/>
            <a:ext cx="1057275" cy="2330450"/>
          </a:xfrm>
          <a:prstGeom prst="curvedRightArrow">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ysClr val="windowText" lastClr="000000"/>
                </a:solidFill>
              </a:ln>
              <a:solidFill>
                <a:schemeClr val="tx1"/>
              </a:solidFill>
            </a:endParaRPr>
          </a:p>
        </p:txBody>
      </p:sp>
      <p:sp>
        <p:nvSpPr>
          <p:cNvPr id="17" name="Curved Right Arrow 16"/>
          <p:cNvSpPr/>
          <p:nvPr/>
        </p:nvSpPr>
        <p:spPr>
          <a:xfrm rot="16436460" flipH="1">
            <a:off x="1783556" y="2326482"/>
            <a:ext cx="1055687" cy="2330450"/>
          </a:xfrm>
          <a:prstGeom prst="curvedRightArrow">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pic>
        <p:nvPicPr>
          <p:cNvPr id="70664" name="Picture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3141663"/>
            <a:ext cx="2954338" cy="272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31574344"/>
      </p:ext>
    </p:ext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4" descr="Fig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76200" y="1219200"/>
            <a:ext cx="9315450" cy="5354638"/>
          </a:xfrm>
          <a:noFill/>
        </p:spPr>
      </p:pic>
      <p:sp>
        <p:nvSpPr>
          <p:cNvPr id="68610" name="Rectangle 5"/>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000">
                <a:solidFill>
                  <a:schemeClr val="bg1"/>
                </a:solidFill>
                <a:latin typeface="Palatino Linotype" charset="0"/>
              </a:rPr>
              <a:t>Mobile top predators draw energy from neighboring communities</a:t>
            </a:r>
          </a:p>
        </p:txBody>
      </p:sp>
    </p:spTree>
    <p:extLst>
      <p:ext uri="{BB962C8B-B14F-4D97-AF65-F5344CB8AC3E}">
        <p14:creationId xmlns:p14="http://schemas.microsoft.com/office/powerpoint/2010/main" val="1356075254"/>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6800" y="851236"/>
            <a:ext cx="7620464" cy="3657600"/>
          </a:xfrm>
          <a:prstGeom prst="rect">
            <a:avLst/>
          </a:prstGeom>
        </p:spPr>
      </p:pic>
      <p:sp>
        <p:nvSpPr>
          <p:cNvPr id="2" name="Rectangle 3"/>
          <p:cNvSpPr txBox="1">
            <a:spLocks noChangeArrowheads="1"/>
          </p:cNvSpPr>
          <p:nvPr/>
        </p:nvSpPr>
        <p:spPr>
          <a:xfrm>
            <a:off x="0" y="0"/>
            <a:ext cx="9144000" cy="505267"/>
          </a:xfrm>
          <a:prstGeom prst="rect">
            <a:avLst/>
          </a:prstGeom>
        </p:spPr>
        <p:txBody>
          <a:bodyPr/>
          <a:lstStyle>
            <a:lvl1pPr algn="ctr" rtl="0" eaLnBrk="0" fontAlgn="base" hangingPunct="0">
              <a:spcBef>
                <a:spcPct val="0"/>
              </a:spcBef>
              <a:spcAft>
                <a:spcPct val="0"/>
              </a:spcAft>
              <a:defRPr sz="4000" b="1" kern="1200">
                <a:solidFill>
                  <a:srgbClr val="FAFD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2pPr>
            <a:lvl3pPr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3pPr>
            <a:lvl4pPr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4pPr>
            <a:lvl5pPr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5pPr>
            <a:lvl6pPr marL="457200"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6pPr>
            <a:lvl7pPr marL="914400"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7pPr>
            <a:lvl8pPr marL="1371600"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8pPr>
            <a:lvl9pPr marL="1828800"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9pPr>
          </a:lstStyle>
          <a:p>
            <a:pPr>
              <a:defRPr/>
            </a:pPr>
            <a:r>
              <a:rPr lang="en-US" altLang="en-US" sz="2700" i="0" dirty="0" smtClean="0"/>
              <a:t>Can We Measure Resilience? Line Islands</a:t>
            </a:r>
          </a:p>
          <a:p>
            <a:pPr>
              <a:defRPr/>
            </a:pPr>
            <a:r>
              <a:rPr lang="en-US" altLang="en-US" sz="2700" i="0" dirty="0" smtClean="0"/>
              <a:t>Are Diverse Islands/Atolls with Numerous Conditions</a:t>
            </a:r>
          </a:p>
          <a:p>
            <a:pPr>
              <a:defRPr/>
            </a:pPr>
            <a:endParaRPr lang="en-US" altLang="en-US" sz="2700" i="0"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3966794"/>
            <a:ext cx="4202521" cy="315189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0" y="838200"/>
            <a:ext cx="5372100" cy="35814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9" y="3940085"/>
            <a:ext cx="5372100" cy="3021806"/>
          </a:xfrm>
          <a:prstGeom prst="rect">
            <a:avLst/>
          </a:prstGeom>
        </p:spPr>
      </p:pic>
    </p:spTree>
    <p:extLst>
      <p:ext uri="{BB962C8B-B14F-4D97-AF65-F5344CB8AC3E}">
        <p14:creationId xmlns:p14="http://schemas.microsoft.com/office/powerpoint/2010/main" val="309692949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296400" cy="1197764"/>
          </a:xfrm>
        </p:spPr>
        <p:txBody>
          <a:bodyPr/>
          <a:lstStyle/>
          <a:p>
            <a:r>
              <a:rPr lang="en-US" sz="2400" dirty="0" smtClean="0"/>
              <a:t>Twenty Years of Ocean</a:t>
            </a:r>
            <a:br>
              <a:rPr lang="en-US" sz="2400" dirty="0" smtClean="0"/>
            </a:br>
            <a:r>
              <a:rPr lang="en-US" sz="2400" dirty="0" smtClean="0"/>
              <a:t>Data Stanford and SEA</a:t>
            </a:r>
            <a:br>
              <a:rPr lang="en-US" sz="2400" dirty="0" smtClean="0"/>
            </a:br>
            <a:r>
              <a:rPr lang="en-US" sz="2400" dirty="0" smtClean="0"/>
              <a:t>This Year (2015) was Warmest  Ever measured</a:t>
            </a:r>
            <a:endParaRPr lang="en-US" sz="2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97764"/>
            <a:ext cx="10024533" cy="5638800"/>
          </a:xfrm>
          <a:prstGeom prst="rect">
            <a:avLst/>
          </a:prstGeom>
        </p:spPr>
      </p:pic>
    </p:spTree>
    <p:extLst>
      <p:ext uri="{BB962C8B-B14F-4D97-AF65-F5344CB8AC3E}">
        <p14:creationId xmlns:p14="http://schemas.microsoft.com/office/powerpoint/2010/main" val="20280442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5474" name="Rectangle 2"/>
          <p:cNvSpPr>
            <a:spLocks noGrp="1" noChangeArrowheads="1"/>
          </p:cNvSpPr>
          <p:nvPr>
            <p:ph type="ctrTitle"/>
          </p:nvPr>
        </p:nvSpPr>
        <p:spPr/>
        <p:txBody>
          <a:bodyPr/>
          <a:lstStyle/>
          <a:p>
            <a:pPr>
              <a:defRPr/>
            </a:pPr>
            <a:endParaRPr lang="en-US" altLang="en-US" smtClean="0"/>
          </a:p>
        </p:txBody>
      </p:sp>
      <p:sp>
        <p:nvSpPr>
          <p:cNvPr id="6505475" name="Rectangle 3"/>
          <p:cNvSpPr>
            <a:spLocks noGrp="1" noChangeArrowheads="1"/>
          </p:cNvSpPr>
          <p:nvPr>
            <p:ph type="subTitle" idx="1"/>
          </p:nvPr>
        </p:nvSpPr>
        <p:spPr/>
        <p:txBody>
          <a:bodyPr/>
          <a:lstStyle/>
          <a:p>
            <a:pPr>
              <a:defRPr/>
            </a:pPr>
            <a:endParaRPr lang="en-US" altLang="en-US" smtClean="0"/>
          </a:p>
        </p:txBody>
      </p:sp>
      <p:pic>
        <p:nvPicPr>
          <p:cNvPr id="276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914400"/>
            <a:ext cx="8153400" cy="815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4" name="Picture 6" descr="1x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6713" y="1392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7" descr="Silvertip_shark_4c45c49002f6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245100"/>
            <a:ext cx="2286000"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3781425"/>
            <a:ext cx="2286000"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8" name="Picture 10" descr="1x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1713" y="2768600"/>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grey%20reef%20shark"/>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2506663"/>
            <a:ext cx="2286000" cy="153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53200" y="4945063"/>
            <a:ext cx="2819400" cy="191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62" name="Picture 14" descr="1x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6213" y="1420813"/>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3" name="Picture 15" descr="Gymnosarda_unicolo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53200" y="3124200"/>
            <a:ext cx="2820988" cy="18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5" name="Picture 17" descr="1x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4213" y="549275"/>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6" name="Picture 18" descr="Manta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551613" y="990600"/>
            <a:ext cx="2744787"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7" name="Picture 5"/>
          <p:cNvPicPr>
            <a:picLocks noChangeAspect="1" noChangeArrowheads="1"/>
          </p:cNvPicPr>
          <p:nvPr/>
        </p:nvPicPr>
        <p:blipFill>
          <a:blip r:embed="rId15">
            <a:extLst>
              <a:ext uri="{28A0092B-C50C-407E-A947-70E740481C1C}">
                <a14:useLocalDpi xmlns:a14="http://schemas.microsoft.com/office/drawing/2010/main" val="0"/>
              </a:ext>
            </a:extLst>
          </a:blip>
          <a:srcRect l="24744" t="10352" r="12115" b="23296"/>
          <a:stretch>
            <a:fillRect/>
          </a:stretch>
        </p:blipFill>
        <p:spPr bwMode="auto">
          <a:xfrm>
            <a:off x="-76200" y="1127125"/>
            <a:ext cx="2347913"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8" name="Rectangle 20"/>
          <p:cNvSpPr>
            <a:spLocks noChangeArrowheads="1"/>
          </p:cNvSpPr>
          <p:nvPr/>
        </p:nvSpPr>
        <p:spPr bwMode="auto">
          <a:xfrm>
            <a:off x="0" y="0"/>
            <a:ext cx="9296400" cy="1751762"/>
          </a:xfrm>
          <a:prstGeom prst="rect">
            <a:avLst/>
          </a:prstGeom>
          <a:solidFill>
            <a:srgbClr val="081D58"/>
          </a:solidFill>
          <a:ln w="25400">
            <a:solidFill>
              <a:srgbClr val="F7668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pPr algn="ctr"/>
            <a:r>
              <a:rPr lang="en-US" altLang="en-US" sz="4000" b="1" i="0" dirty="0" err="1">
                <a:solidFill>
                  <a:srgbClr val="FFFF00"/>
                </a:solidFill>
              </a:rPr>
              <a:t>Chagos</a:t>
            </a:r>
            <a:r>
              <a:rPr lang="en-US" altLang="en-US" sz="4000" b="1" i="0" dirty="0">
                <a:solidFill>
                  <a:srgbClr val="FFFF00"/>
                </a:solidFill>
              </a:rPr>
              <a:t> Tagging of </a:t>
            </a:r>
            <a:r>
              <a:rPr lang="en-US" altLang="en-US" sz="4000" b="1" i="0" dirty="0" err="1" smtClean="0">
                <a:solidFill>
                  <a:srgbClr val="FFFF00"/>
                </a:solidFill>
              </a:rPr>
              <a:t>Pelagics</a:t>
            </a:r>
            <a:r>
              <a:rPr lang="en-US" altLang="en-US" sz="4000" b="1" i="0" dirty="0" smtClean="0">
                <a:solidFill>
                  <a:srgbClr val="FFFF00"/>
                </a:solidFill>
              </a:rPr>
              <a:t> </a:t>
            </a:r>
          </a:p>
          <a:p>
            <a:pPr algn="ctr"/>
            <a:r>
              <a:rPr lang="en-US" altLang="en-US" sz="4000" b="1" i="0" dirty="0" smtClean="0">
                <a:solidFill>
                  <a:srgbClr val="FFFF00"/>
                </a:solidFill>
              </a:rPr>
              <a:t>(Can we Partner?)</a:t>
            </a:r>
            <a:endParaRPr lang="en-US" altLang="en-US" sz="4000" b="1" i="0" dirty="0">
              <a:solidFill>
                <a:srgbClr val="FFFF00"/>
              </a:solidFill>
            </a:endParaRPr>
          </a:p>
          <a:p>
            <a:pPr algn="ctr"/>
            <a:r>
              <a:rPr lang="en-US" altLang="en-US" sz="2800" b="1" dirty="0">
                <a:solidFill>
                  <a:schemeClr val="tx1"/>
                </a:solidFill>
              </a:rPr>
              <a:t>Observing, Monitoring and Protecting MPA Ecosystems</a:t>
            </a:r>
          </a:p>
        </p:txBody>
      </p:sp>
    </p:spTree>
    <p:controls>
      <mc:AlternateContent xmlns:mc="http://schemas.openxmlformats.org/markup-compatibility/2006">
        <mc:Choice xmlns:v="urn:schemas-microsoft-com:vml" Requires="v">
          <p:control spid="357394" name="ShockwaveFlash1" r:id="rId2" imgW="11160" imgH="11160"/>
        </mc:Choice>
        <mc:Fallback>
          <p:control name="ShockwaveFlash1" r:id="rId2" imgW="11160" imgH="11160">
            <p:pic>
              <p:nvPicPr>
                <p:cNvPr id="27653" name="ShockwaveFlash1"/>
                <p:cNvPicPr preferRelativeResize="0">
                  <a:picLocks noChangeArrowheads="1" noChangeShapeType="1"/>
                </p:cNvPicPr>
                <p:nvPr/>
              </p:nvPicPr>
              <p:blipFill>
                <a:blip r:embed="rId16"/>
                <a:srcRect/>
                <a:stretch>
                  <a:fillRect/>
                </a:stretch>
              </p:blipFill>
              <p:spPr bwMode="auto">
                <a:xfrm>
                  <a:off x="1636713" y="1392238"/>
                  <a:ext cx="11112" cy="11112"/>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357395" name="ShockwaveFlash2" r:id="rId3" imgW="11160" imgH="11160"/>
        </mc:Choice>
        <mc:Fallback>
          <p:control name="ShockwaveFlash2" r:id="rId3" imgW="11160" imgH="11160">
            <p:pic>
              <p:nvPicPr>
                <p:cNvPr id="27657" name="ShockwaveFlash2"/>
                <p:cNvPicPr preferRelativeResize="0">
                  <a:picLocks noChangeArrowheads="1" noChangeShapeType="1"/>
                </p:cNvPicPr>
                <p:nvPr/>
              </p:nvPicPr>
              <p:blipFill>
                <a:blip r:embed="rId16"/>
                <a:srcRect/>
                <a:stretch>
                  <a:fillRect/>
                </a:stretch>
              </p:blipFill>
              <p:spPr bwMode="auto">
                <a:xfrm>
                  <a:off x="3541713" y="2768600"/>
                  <a:ext cx="11112" cy="11113"/>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357396" name="ShockwaveFlash3" r:id="rId4" imgW="11160" imgH="11160"/>
        </mc:Choice>
        <mc:Fallback>
          <p:control name="ShockwaveFlash3" r:id="rId4" imgW="11160" imgH="11160">
            <p:pic>
              <p:nvPicPr>
                <p:cNvPr id="27661" name="ShockwaveFlash3"/>
                <p:cNvPicPr preferRelativeResize="0">
                  <a:picLocks noChangeArrowheads="1" noChangeShapeType="1"/>
                </p:cNvPicPr>
                <p:nvPr/>
              </p:nvPicPr>
              <p:blipFill>
                <a:blip r:embed="rId16"/>
                <a:srcRect/>
                <a:stretch>
                  <a:fillRect/>
                </a:stretch>
              </p:blipFill>
              <p:spPr bwMode="auto">
                <a:xfrm>
                  <a:off x="1446213" y="1420813"/>
                  <a:ext cx="11112" cy="11112"/>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357397" name="ShockwaveFlash4" r:id="rId5" imgW="11160" imgH="11160"/>
        </mc:Choice>
        <mc:Fallback>
          <p:control name="ShockwaveFlash4" r:id="rId5" imgW="11160" imgH="11160">
            <p:pic>
              <p:nvPicPr>
                <p:cNvPr id="27664" name="ShockwaveFlash4"/>
                <p:cNvPicPr preferRelativeResize="0">
                  <a:picLocks noChangeArrowheads="1" noChangeShapeType="1"/>
                </p:cNvPicPr>
                <p:nvPr/>
              </p:nvPicPr>
              <p:blipFill>
                <a:blip r:embed="rId16"/>
                <a:srcRect/>
                <a:stretch>
                  <a:fillRect/>
                </a:stretch>
              </p:blipFill>
              <p:spPr bwMode="auto">
                <a:xfrm>
                  <a:off x="684213" y="549275"/>
                  <a:ext cx="11112" cy="11113"/>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34133046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D:\Robbie\Chagos 2013\Pictures\Chagos Workshop\P100027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695700"/>
            <a:ext cx="495300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Content Placeholder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0"/>
            <a:ext cx="6858000" cy="38576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6" name="Picture 4" descr="D:\Robbie\Chagos 2013\Pictures\Chagos Workshop\P100033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8350" y="0"/>
            <a:ext cx="329565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Content Placeholder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4038600"/>
            <a:ext cx="4572000"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3205163"/>
            <a:ext cx="1219200" cy="11318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218916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C:\Users\Melinda\Desktop\Tags\AM-P247A_MPAT.TransparentBkground-002.jpg"/>
          <p:cNvPicPr>
            <a:picLocks noChangeAspect="1" noChangeArrowheads="1"/>
          </p:cNvPicPr>
          <p:nvPr/>
        </p:nvPicPr>
        <p:blipFill>
          <a:blip r:embed="rId2">
            <a:extLst>
              <a:ext uri="{28A0092B-C50C-407E-A947-70E740481C1C}">
                <a14:useLocalDpi xmlns:a14="http://schemas.microsoft.com/office/drawing/2010/main" val="0"/>
              </a:ext>
            </a:extLst>
          </a:blip>
          <a:srcRect l="27475" r="27278"/>
          <a:stretch>
            <a:fillRect/>
          </a:stretch>
        </p:blipFill>
        <p:spPr bwMode="auto">
          <a:xfrm>
            <a:off x="7077075" y="609600"/>
            <a:ext cx="2066925" cy="2854325"/>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198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6781800" cy="44211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43400"/>
            <a:ext cx="4343400" cy="2271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3352800"/>
            <a:ext cx="4876800" cy="47958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59397" name="Rectangle 5"/>
          <p:cNvSpPr>
            <a:spLocks noGrp="1" noChangeArrowheads="1"/>
          </p:cNvSpPr>
          <p:nvPr>
            <p:ph type="title"/>
          </p:nvPr>
        </p:nvSpPr>
        <p:spPr>
          <a:xfrm>
            <a:off x="0" y="0"/>
            <a:ext cx="9144000" cy="723900"/>
          </a:xfrm>
        </p:spPr>
        <p:txBody>
          <a:bodyPr/>
          <a:lstStyle/>
          <a:p>
            <a:pPr>
              <a:defRPr/>
            </a:pPr>
            <a:r>
              <a:rPr lang="en-US" altLang="en-US" smtClean="0"/>
              <a:t>Tagging Reports</a:t>
            </a:r>
          </a:p>
        </p:txBody>
      </p:sp>
    </p:spTree>
    <p:extLst>
      <p:ext uri="{BB962C8B-B14F-4D97-AF65-F5344CB8AC3E}">
        <p14:creationId xmlns:p14="http://schemas.microsoft.com/office/powerpoint/2010/main" val="149714366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6057900" cy="4956175"/>
          </a:xfrm>
          <a:prstGeom prst="rect">
            <a:avLst/>
          </a:prstGeom>
          <a:noFill/>
          <a:ln w="2857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3" name="Rectangle 5"/>
          <p:cNvSpPr>
            <a:spLocks noChangeArrowheads="1"/>
          </p:cNvSpPr>
          <p:nvPr/>
        </p:nvSpPr>
        <p:spPr bwMode="auto">
          <a:xfrm>
            <a:off x="0" y="0"/>
            <a:ext cx="8915400" cy="1212850"/>
          </a:xfrm>
          <a:prstGeom prst="rect">
            <a:avLst/>
          </a:prstGeom>
          <a:solidFill>
            <a:srgbClr val="081D58"/>
          </a:solidFill>
          <a:ln w="25400">
            <a:solidFill>
              <a:srgbClr val="F7668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pPr algn="ctr" eaLnBrk="1" hangingPunct="1"/>
            <a:r>
              <a:rPr lang="en-US" altLang="en-US" sz="3600" b="1" i="0" dirty="0">
                <a:solidFill>
                  <a:srgbClr val="FFFF00"/>
                </a:solidFill>
                <a:latin typeface="Arial" panose="020B0604020202020204" pitchFamily="34" charset="0"/>
              </a:rPr>
              <a:t>Local Movements: Silver Tip with an Acoustic  </a:t>
            </a:r>
            <a:r>
              <a:rPr lang="en-US" altLang="en-US" sz="3600" b="1" i="0" dirty="0" smtClean="0">
                <a:solidFill>
                  <a:srgbClr val="FFFF00"/>
                </a:solidFill>
                <a:latin typeface="Arial" panose="020B0604020202020204" pitchFamily="34" charset="0"/>
              </a:rPr>
              <a:t>Arrays</a:t>
            </a:r>
            <a:endParaRPr lang="en-US" altLang="en-US" sz="3600" b="1" i="0" dirty="0">
              <a:solidFill>
                <a:srgbClr val="FFFF00"/>
              </a:solidFill>
              <a:latin typeface="Arial" panose="020B0604020202020204" pitchFamily="34" charset="0"/>
            </a:endParaRPr>
          </a:p>
        </p:txBody>
      </p:sp>
      <p:pic>
        <p:nvPicPr>
          <p:cNvPr id="4608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2362200"/>
            <a:ext cx="2895600" cy="151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4094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endParaRPr lang="en-US" altLang="en-US" smtClean="0"/>
          </a:p>
        </p:txBody>
      </p:sp>
      <p:sp>
        <p:nvSpPr>
          <p:cNvPr id="44035" name="Rectangle 3"/>
          <p:cNvSpPr>
            <a:spLocks noGrp="1" noChangeArrowheads="1"/>
          </p:cNvSpPr>
          <p:nvPr>
            <p:ph type="body" idx="1"/>
          </p:nvPr>
        </p:nvSpPr>
        <p:spPr/>
        <p:txBody>
          <a:bodyPr/>
          <a:lstStyle/>
          <a:p>
            <a:pPr eaLnBrk="1" hangingPunct="1"/>
            <a:endParaRPr lang="en-US" altLang="en-US" smtClean="0"/>
          </a:p>
        </p:txBody>
      </p:sp>
      <p:pic>
        <p:nvPicPr>
          <p:cNvPr id="44036" name="Picture 4" descr="BIOT_24Sep20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726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011909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8" descr="1x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6538" y="977900"/>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13" descr="1x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4150" y="977900"/>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16" descr="Wave Glider Carey_Courtesy Stanford University_(c) Tom 0'Leary_087[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1039813"/>
            <a:ext cx="2895600" cy="19319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0183"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0" y="1143000"/>
            <a:ext cx="1549400" cy="1828800"/>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4" name="Picture 20" descr="albatross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2600" y="1354138"/>
            <a:ext cx="2209800" cy="16398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0185" name="Picture 11" descr="749px-GPS_Satellite_NASA_art-i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1371600"/>
            <a:ext cx="2057400" cy="16462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0186" name="Text Box 21"/>
          <p:cNvSpPr txBox="1">
            <a:spLocks noChangeArrowheads="1"/>
          </p:cNvSpPr>
          <p:nvPr/>
        </p:nvSpPr>
        <p:spPr bwMode="auto">
          <a:xfrm>
            <a:off x="-76200" y="2895600"/>
            <a:ext cx="8523288" cy="7000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r>
              <a:rPr lang="en-US" altLang="en-US" sz="1400" b="1" i="0">
                <a:solidFill>
                  <a:schemeClr val="tx1"/>
                </a:solidFill>
              </a:rPr>
              <a:t>Satellites			Ships	        Ocean Buoys	 Gliders		Camera Tags</a:t>
            </a:r>
          </a:p>
          <a:p>
            <a:endParaRPr lang="en-US" altLang="en-US" sz="1400" b="1" i="0">
              <a:solidFill>
                <a:schemeClr val="tx1"/>
              </a:solidFill>
            </a:endParaRPr>
          </a:p>
          <a:p>
            <a:r>
              <a:rPr lang="en-US" altLang="en-US" sz="1200" b="1" i="0">
                <a:solidFill>
                  <a:schemeClr val="tx1"/>
                </a:solidFill>
              </a:rPr>
              <a:t>		</a:t>
            </a:r>
          </a:p>
        </p:txBody>
      </p:sp>
      <p:pic>
        <p:nvPicPr>
          <p:cNvPr id="50187" name="Picture 1" descr="ne of Taylor and Adrian's Dorsal Fin Camera's deployed on a great White Shark during the National Geographic visit to the DICT in Gansbaai."/>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86600" y="1371600"/>
            <a:ext cx="2057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28674" name="Rectangle 2"/>
          <p:cNvSpPr>
            <a:spLocks noGrp="1" noChangeArrowheads="1"/>
          </p:cNvSpPr>
          <p:nvPr>
            <p:ph type="title"/>
          </p:nvPr>
        </p:nvSpPr>
        <p:spPr>
          <a:xfrm>
            <a:off x="0" y="0"/>
            <a:ext cx="9144000" cy="1393825"/>
          </a:xfrm>
        </p:spPr>
        <p:txBody>
          <a:bodyPr/>
          <a:lstStyle/>
          <a:p>
            <a:pPr>
              <a:defRPr/>
            </a:pPr>
            <a:r>
              <a:rPr lang="en-US" altLang="en-US" sz="4200" smtClean="0"/>
              <a:t>The Frontier: New Technology for Improving Ocean Monitoring</a:t>
            </a:r>
          </a:p>
        </p:txBody>
      </p:sp>
      <p:pic>
        <p:nvPicPr>
          <p:cNvPr id="50189" name="Picture 29" descr="photo60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95400" y="3505200"/>
            <a:ext cx="64008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ontrols>
      <mc:AlternateContent xmlns:mc="http://schemas.openxmlformats.org/markup-compatibility/2006">
        <mc:Choice xmlns:v="urn:schemas-microsoft-com:vml" Requires="v">
          <p:control spid="358410" name="getAdsFl" r:id="rId2" imgW="11160" imgH="11160"/>
        </mc:Choice>
        <mc:Fallback>
          <p:control name="getAdsFl" r:id="rId2" imgW="11160" imgH="11160">
            <p:pic>
              <p:nvPicPr>
                <p:cNvPr id="50178" name="getAdsFl"/>
                <p:cNvPicPr preferRelativeResize="0">
                  <a:picLocks noChangeArrowheads="1" noChangeShapeType="1"/>
                </p:cNvPicPr>
                <p:nvPr/>
              </p:nvPicPr>
              <p:blipFill>
                <a:blip r:embed="rId12"/>
                <a:srcRect/>
                <a:stretch>
                  <a:fillRect/>
                </a:stretch>
              </p:blipFill>
              <p:spPr bwMode="auto">
                <a:xfrm>
                  <a:off x="1506538" y="977900"/>
                  <a:ext cx="11112" cy="11113"/>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358411" name="ShockwaveFlash1" r:id="rId3" imgW="11160" imgH="11160"/>
        </mc:Choice>
        <mc:Fallback>
          <p:control name="ShockwaveFlash1" r:id="rId3" imgW="11160" imgH="11160">
            <p:pic>
              <p:nvPicPr>
                <p:cNvPr id="50180" name="ShockwaveFlash1"/>
                <p:cNvPicPr preferRelativeResize="0">
                  <a:picLocks noChangeArrowheads="1" noChangeShapeType="1"/>
                </p:cNvPicPr>
                <p:nvPr/>
              </p:nvPicPr>
              <p:blipFill>
                <a:blip r:embed="rId12"/>
                <a:srcRect/>
                <a:stretch>
                  <a:fillRect/>
                </a:stretch>
              </p:blipFill>
              <p:spPr bwMode="auto">
                <a:xfrm>
                  <a:off x="1454150" y="977900"/>
                  <a:ext cx="11113" cy="11113"/>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117113521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7"/>
          <p:cNvSpPr txBox="1">
            <a:spLocks noChangeArrowheads="1"/>
          </p:cNvSpPr>
          <p:nvPr/>
        </p:nvSpPr>
        <p:spPr bwMode="auto">
          <a:xfrm>
            <a:off x="0" y="1447800"/>
            <a:ext cx="2667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r>
              <a:rPr lang="en-US" altLang="en-US" sz="2000" b="1" i="0">
                <a:solidFill>
                  <a:schemeClr val="tx1"/>
                </a:solidFill>
              </a:rPr>
              <a:t>Shark Acoustic Detection Buoy</a:t>
            </a:r>
          </a:p>
        </p:txBody>
      </p:sp>
      <p:pic>
        <p:nvPicPr>
          <p:cNvPr id="2" name="Sharks_cartoon.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52400" y="4278313"/>
            <a:ext cx="4740275"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4" descr="DSC_018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295400"/>
            <a:ext cx="4572000" cy="30353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205" name="Picture 3" descr="G:\Robbie\Chagos 2014\Video\Chagos 2014\From Vava Crew\Gopro Nico\Chagos Islands\Pictures\Pictures\shark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3725" y="3895725"/>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5" descr="D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19600" y="1143000"/>
            <a:ext cx="4800600" cy="32004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207"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169320">
            <a:off x="5668963" y="5838825"/>
            <a:ext cx="352425" cy="260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8"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169320">
            <a:off x="5351463" y="4749800"/>
            <a:ext cx="319087" cy="2333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90118" name="Rectangle 6"/>
          <p:cNvSpPr>
            <a:spLocks noGrp="1" noChangeArrowheads="1"/>
          </p:cNvSpPr>
          <p:nvPr>
            <p:ph type="title"/>
          </p:nvPr>
        </p:nvSpPr>
        <p:spPr>
          <a:xfrm>
            <a:off x="0" y="0"/>
            <a:ext cx="9144000" cy="1333500"/>
          </a:xfrm>
        </p:spPr>
        <p:txBody>
          <a:bodyPr/>
          <a:lstStyle/>
          <a:p>
            <a:pPr>
              <a:defRPr/>
            </a:pPr>
            <a:r>
              <a:rPr lang="en-US" altLang="en-US" smtClean="0"/>
              <a:t>Developing Real Time Monitoring Tools</a:t>
            </a:r>
            <a:br>
              <a:rPr lang="en-US" altLang="en-US" smtClean="0"/>
            </a:br>
            <a:r>
              <a:rPr lang="en-US" altLang="en-US" smtClean="0"/>
              <a:t>  </a:t>
            </a:r>
          </a:p>
        </p:txBody>
      </p:sp>
    </p:spTree>
    <p:extLst>
      <p:ext uri="{BB962C8B-B14F-4D97-AF65-F5344CB8AC3E}">
        <p14:creationId xmlns:p14="http://schemas.microsoft.com/office/powerpoint/2010/main" val="17898339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3" descr="G:\Robbie\Chagos 2014\Video\Chagos 2014\From Vava Crew\Gopro Nico\Chagos Islands\Pictures\Pictures\shark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99331" name="Rectangle 3"/>
          <p:cNvSpPr>
            <a:spLocks noGrp="1" noChangeArrowheads="1"/>
          </p:cNvSpPr>
          <p:nvPr>
            <p:ph type="title"/>
          </p:nvPr>
        </p:nvSpPr>
        <p:spPr>
          <a:xfrm>
            <a:off x="0" y="0"/>
            <a:ext cx="9144000" cy="1197764"/>
          </a:xfrm>
        </p:spPr>
        <p:txBody>
          <a:bodyPr/>
          <a:lstStyle/>
          <a:p>
            <a:pPr>
              <a:defRPr/>
            </a:pPr>
            <a:r>
              <a:rPr lang="en-US" altLang="en-US" dirty="0" smtClean="0"/>
              <a:t>Shark “Fin Alarm” Tag</a:t>
            </a:r>
            <a:br>
              <a:rPr lang="en-US" altLang="en-US" dirty="0" smtClean="0"/>
            </a:br>
            <a:r>
              <a:rPr lang="en-US" altLang="en-US" sz="3200" dirty="0" smtClean="0"/>
              <a:t>Will Provide protection for Sharks within an MPA</a:t>
            </a:r>
          </a:p>
        </p:txBody>
      </p:sp>
      <p:pic>
        <p:nvPicPr>
          <p:cNvPr id="542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441574">
            <a:off x="3152775" y="4467225"/>
            <a:ext cx="247650"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08636">
            <a:off x="1828800" y="2286000"/>
            <a:ext cx="469900" cy="4953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169320">
            <a:off x="1905000" y="2590800"/>
            <a:ext cx="457200" cy="3349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08636">
            <a:off x="685800" y="4267200"/>
            <a:ext cx="180975" cy="1905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36265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OA Buoy Schematic Nilspin(fi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4440238"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219200"/>
            <a:ext cx="4876800" cy="5486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76804" name="Rectangle 4"/>
          <p:cNvSpPr>
            <a:spLocks noGrp="1" noChangeArrowheads="1"/>
          </p:cNvSpPr>
          <p:nvPr>
            <p:ph type="title"/>
          </p:nvPr>
        </p:nvSpPr>
        <p:spPr>
          <a:xfrm>
            <a:off x="15875" y="0"/>
            <a:ext cx="9296400" cy="704850"/>
          </a:xfrm>
        </p:spPr>
        <p:txBody>
          <a:bodyPr/>
          <a:lstStyle/>
          <a:p>
            <a:pPr>
              <a:defRPr/>
            </a:pPr>
            <a:r>
              <a:rPr lang="en-US" altLang="en-US" dirty="0" smtClean="0"/>
              <a:t>Ocean observation Buoys</a:t>
            </a:r>
            <a:endParaRPr lang="en-US" altLang="en-US" sz="3600" dirty="0" smtClean="0"/>
          </a:p>
        </p:txBody>
      </p:sp>
      <p:sp>
        <p:nvSpPr>
          <p:cNvPr id="55301" name="Rectangle 5"/>
          <p:cNvSpPr>
            <a:spLocks noChangeArrowheads="1"/>
          </p:cNvSpPr>
          <p:nvPr/>
        </p:nvSpPr>
        <p:spPr bwMode="auto">
          <a:xfrm>
            <a:off x="2819400" y="2667000"/>
            <a:ext cx="76200" cy="304800"/>
          </a:xfrm>
          <a:prstGeom prst="rect">
            <a:avLst/>
          </a:prstGeom>
          <a:solidFill>
            <a:srgbClr val="0000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endParaRPr lang="en-US" altLang="en-US"/>
          </a:p>
        </p:txBody>
      </p:sp>
      <p:sp>
        <p:nvSpPr>
          <p:cNvPr id="55302" name="Text Box 6"/>
          <p:cNvSpPr txBox="1">
            <a:spLocks noChangeArrowheads="1"/>
          </p:cNvSpPr>
          <p:nvPr/>
        </p:nvSpPr>
        <p:spPr bwMode="auto">
          <a:xfrm>
            <a:off x="2895600" y="2667000"/>
            <a:ext cx="820738"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r>
              <a:rPr lang="en-US" altLang="en-US"/>
              <a:t>Hydrophone</a:t>
            </a:r>
          </a:p>
        </p:txBody>
      </p:sp>
      <p:pic>
        <p:nvPicPr>
          <p:cNvPr id="553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8988" y="1981200"/>
            <a:ext cx="1681162" cy="1981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304" name="Line 8"/>
          <p:cNvSpPr>
            <a:spLocks noChangeShapeType="1"/>
          </p:cNvSpPr>
          <p:nvPr/>
        </p:nvSpPr>
        <p:spPr bwMode="auto">
          <a:xfrm flipH="1">
            <a:off x="6019800" y="2438400"/>
            <a:ext cx="1219200" cy="228600"/>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05" name="Text Box 9"/>
          <p:cNvSpPr txBox="1">
            <a:spLocks noChangeArrowheads="1"/>
          </p:cNvSpPr>
          <p:nvPr/>
        </p:nvSpPr>
        <p:spPr bwMode="auto">
          <a:xfrm>
            <a:off x="1600200" y="1295400"/>
            <a:ext cx="1328738"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r>
              <a:rPr lang="en-US" altLang="en-US"/>
              <a:t>Satellite &amp; Cell Tower</a:t>
            </a:r>
          </a:p>
          <a:p>
            <a:r>
              <a:rPr lang="en-US" altLang="en-US"/>
              <a:t>Enabled comms</a:t>
            </a:r>
          </a:p>
        </p:txBody>
      </p:sp>
      <p:sp>
        <p:nvSpPr>
          <p:cNvPr id="55306" name="Line 10"/>
          <p:cNvSpPr>
            <a:spLocks noChangeShapeType="1"/>
          </p:cNvSpPr>
          <p:nvPr/>
        </p:nvSpPr>
        <p:spPr bwMode="auto">
          <a:xfrm>
            <a:off x="8382000" y="1905000"/>
            <a:ext cx="152400" cy="228600"/>
          </a:xfrm>
          <a:prstGeom prst="line">
            <a:avLst/>
          </a:prstGeom>
          <a:noFill/>
          <a:ln w="41275">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55307"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514600"/>
            <a:ext cx="2133600" cy="1793875"/>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8"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4343400"/>
            <a:ext cx="2133600" cy="1760538"/>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76813" name="Picture 13" descr="Hopkins_12_Month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18381" y="3733800"/>
            <a:ext cx="2210585" cy="165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4302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476813"/>
                                        </p:tgtEl>
                                        <p:attrNameLst>
                                          <p:attrName>style.visibility</p:attrName>
                                        </p:attrNameLst>
                                      </p:cBhvr>
                                      <p:to>
                                        <p:strVal val="visible"/>
                                      </p:to>
                                    </p:set>
                                    <p:animEffect transition="in" filter="dissolve">
                                      <p:cBhvr>
                                        <p:cTn id="7" dur="500"/>
                                        <p:tgtEl>
                                          <p:spTgt spid="6476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0" y="0"/>
            <a:ext cx="9144000" cy="1320874"/>
          </a:xfrm>
          <a:prstGeom prst="rect">
            <a:avLst/>
          </a:prstGeom>
        </p:spPr>
        <p:txBody>
          <a:bodyPr/>
          <a:lstStyle>
            <a:lvl1pPr algn="ctr" rtl="0" eaLnBrk="0" fontAlgn="base" hangingPunct="0">
              <a:spcBef>
                <a:spcPct val="0"/>
              </a:spcBef>
              <a:spcAft>
                <a:spcPct val="0"/>
              </a:spcAft>
              <a:defRPr sz="4000" b="1" kern="1200">
                <a:solidFill>
                  <a:srgbClr val="FAFD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2pPr>
            <a:lvl3pPr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3pPr>
            <a:lvl4pPr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4pPr>
            <a:lvl5pPr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5pPr>
            <a:lvl6pPr marL="457200"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6pPr>
            <a:lvl7pPr marL="914400"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7pPr>
            <a:lvl8pPr marL="1371600"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8pPr>
            <a:lvl9pPr marL="1828800"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9pPr>
          </a:lstStyle>
          <a:p>
            <a:r>
              <a:rPr lang="en-US" i="0" dirty="0" smtClean="0"/>
              <a:t>Caroline/</a:t>
            </a:r>
            <a:r>
              <a:rPr lang="en-US" i="0" dirty="0" err="1" smtClean="0"/>
              <a:t>Milleneum</a:t>
            </a:r>
            <a:r>
              <a:rPr lang="en-US" i="0" dirty="0" smtClean="0"/>
              <a:t> Atoll</a:t>
            </a:r>
            <a:endParaRPr lang="en-US" i="0" dirty="0"/>
          </a:p>
        </p:txBody>
      </p:sp>
    </p:spTree>
    <p:extLst>
      <p:ext uri="{BB962C8B-B14F-4D97-AF65-F5344CB8AC3E}">
        <p14:creationId xmlns:p14="http://schemas.microsoft.com/office/powerpoint/2010/main" val="279737504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Footer Placeholder 3"/>
          <p:cNvSpPr txBox="1">
            <a:spLocks noGrp="1"/>
          </p:cNvSpPr>
          <p:nvPr/>
        </p:nvSpPr>
        <p:spPr bwMode="auto">
          <a:xfrm>
            <a:off x="2928938" y="6299200"/>
            <a:ext cx="434022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1000" i="1">
                <a:solidFill>
                  <a:srgbClr val="000000"/>
                </a:solidFill>
                <a:latin typeface="Times New Roman" panose="02020603050405020304" pitchFamily="18" charset="0"/>
              </a:defRPr>
            </a:lvl1pPr>
            <a:lvl2pPr marL="742950" indent="-285750" defTabSz="457200">
              <a:defRPr sz="1000" i="1">
                <a:solidFill>
                  <a:srgbClr val="000000"/>
                </a:solidFill>
                <a:latin typeface="Times New Roman" panose="02020603050405020304" pitchFamily="18" charset="0"/>
              </a:defRPr>
            </a:lvl2pPr>
            <a:lvl3pPr marL="1143000" indent="-228600" defTabSz="457200">
              <a:defRPr sz="1000" i="1">
                <a:solidFill>
                  <a:srgbClr val="000000"/>
                </a:solidFill>
                <a:latin typeface="Times New Roman" panose="02020603050405020304" pitchFamily="18" charset="0"/>
              </a:defRPr>
            </a:lvl3pPr>
            <a:lvl4pPr marL="1600200" indent="-228600" defTabSz="457200">
              <a:defRPr sz="1000" i="1">
                <a:solidFill>
                  <a:srgbClr val="000000"/>
                </a:solidFill>
                <a:latin typeface="Times New Roman" panose="02020603050405020304" pitchFamily="18" charset="0"/>
              </a:defRPr>
            </a:lvl4pPr>
            <a:lvl5pPr marL="2057400" indent="-228600" defTabSz="457200">
              <a:defRPr sz="1000" i="1">
                <a:solidFill>
                  <a:srgbClr val="000000"/>
                </a:solidFill>
                <a:latin typeface="Times New Roman" panose="02020603050405020304" pitchFamily="18" charset="0"/>
              </a:defRPr>
            </a:lvl5pPr>
            <a:lvl6pPr marL="2514600" indent="-228600" defTabSz="4572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defTabSz="4572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defTabSz="4572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defTabSz="457200" eaLnBrk="0" fontAlgn="base" hangingPunct="0">
              <a:spcBef>
                <a:spcPct val="0"/>
              </a:spcBef>
              <a:spcAft>
                <a:spcPct val="0"/>
              </a:spcAft>
              <a:defRPr sz="1000" i="1">
                <a:solidFill>
                  <a:srgbClr val="000000"/>
                </a:solidFill>
                <a:latin typeface="Times New Roman" panose="02020603050405020304" pitchFamily="18" charset="0"/>
              </a:defRPr>
            </a:lvl9pPr>
          </a:lstStyle>
          <a:p>
            <a:pPr eaLnBrk="1" hangingPunct="1"/>
            <a:r>
              <a:rPr lang="en-US" altLang="en-US" sz="600" i="0">
                <a:solidFill>
                  <a:schemeClr val="tx1"/>
                </a:solidFill>
                <a:latin typeface="Arial" panose="020B0604020202020204" pitchFamily="34" charset="0"/>
                <a:ea typeface="ＭＳ Ｐゴシック" panose="020B0600070205080204" pitchFamily="34" charset="-128"/>
              </a:rPr>
              <a:t>©2012 Liquid Robotics, Inc. 1329 Moffett Park Drive, Sunnyvale, CA 94089, USA. All Rights Reserved. </a:t>
            </a:r>
          </a:p>
        </p:txBody>
      </p:sp>
      <p:sp>
        <p:nvSpPr>
          <p:cNvPr id="86019" name="Slide Number Placeholder 4"/>
          <p:cNvSpPr txBox="1">
            <a:spLocks noGrp="1"/>
          </p:cNvSpPr>
          <p:nvPr/>
        </p:nvSpPr>
        <p:spPr bwMode="auto">
          <a:xfrm>
            <a:off x="8447088" y="6299200"/>
            <a:ext cx="322262"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1000" i="1">
                <a:solidFill>
                  <a:srgbClr val="000000"/>
                </a:solidFill>
                <a:latin typeface="Times New Roman" panose="02020603050405020304" pitchFamily="18" charset="0"/>
              </a:defRPr>
            </a:lvl1pPr>
            <a:lvl2pPr marL="742950" indent="-285750" defTabSz="457200">
              <a:defRPr sz="1000" i="1">
                <a:solidFill>
                  <a:srgbClr val="000000"/>
                </a:solidFill>
                <a:latin typeface="Times New Roman" panose="02020603050405020304" pitchFamily="18" charset="0"/>
              </a:defRPr>
            </a:lvl2pPr>
            <a:lvl3pPr marL="1143000" indent="-228600" defTabSz="457200">
              <a:defRPr sz="1000" i="1">
                <a:solidFill>
                  <a:srgbClr val="000000"/>
                </a:solidFill>
                <a:latin typeface="Times New Roman" panose="02020603050405020304" pitchFamily="18" charset="0"/>
              </a:defRPr>
            </a:lvl3pPr>
            <a:lvl4pPr marL="1600200" indent="-228600" defTabSz="457200">
              <a:defRPr sz="1000" i="1">
                <a:solidFill>
                  <a:srgbClr val="000000"/>
                </a:solidFill>
                <a:latin typeface="Times New Roman" panose="02020603050405020304" pitchFamily="18" charset="0"/>
              </a:defRPr>
            </a:lvl4pPr>
            <a:lvl5pPr marL="2057400" indent="-228600" defTabSz="457200">
              <a:defRPr sz="1000" i="1">
                <a:solidFill>
                  <a:srgbClr val="000000"/>
                </a:solidFill>
                <a:latin typeface="Times New Roman" panose="02020603050405020304" pitchFamily="18" charset="0"/>
              </a:defRPr>
            </a:lvl5pPr>
            <a:lvl6pPr marL="2514600" indent="-228600" defTabSz="4572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defTabSz="4572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defTabSz="4572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defTabSz="457200" eaLnBrk="0" fontAlgn="base" hangingPunct="0">
              <a:spcBef>
                <a:spcPct val="0"/>
              </a:spcBef>
              <a:spcAft>
                <a:spcPct val="0"/>
              </a:spcAft>
              <a:defRPr sz="1000" i="1">
                <a:solidFill>
                  <a:srgbClr val="000000"/>
                </a:solidFill>
                <a:latin typeface="Times New Roman" panose="02020603050405020304" pitchFamily="18" charset="0"/>
              </a:defRPr>
            </a:lvl9pPr>
          </a:lstStyle>
          <a:p>
            <a:pPr eaLnBrk="1" hangingPunct="1"/>
            <a:fld id="{AE48DAE9-16DB-4F14-AA07-A6EA8679170D}" type="slidenum">
              <a:rPr lang="en-US" altLang="en-US" sz="600" i="0">
                <a:solidFill>
                  <a:schemeClr val="tx1"/>
                </a:solidFill>
                <a:latin typeface="Arial" panose="020B0604020202020204" pitchFamily="34" charset="0"/>
                <a:ea typeface="ＭＳ Ｐゴシック" panose="020B0600070205080204" pitchFamily="34" charset="-128"/>
              </a:rPr>
              <a:pPr eaLnBrk="1" hangingPunct="1"/>
              <a:t>60</a:t>
            </a:fld>
            <a:endParaRPr lang="en-US" altLang="en-US" sz="600" i="0">
              <a:solidFill>
                <a:schemeClr val="tx1"/>
              </a:solidFill>
              <a:latin typeface="Arial" panose="020B0604020202020204" pitchFamily="34" charset="0"/>
              <a:ea typeface="ＭＳ Ｐゴシック" panose="020B0600070205080204" pitchFamily="34" charset="-128"/>
            </a:endParaRPr>
          </a:p>
        </p:txBody>
      </p:sp>
      <p:sp>
        <p:nvSpPr>
          <p:cNvPr id="6264836" name="Content Placeholder 2"/>
          <p:cNvSpPr>
            <a:spLocks noGrp="1"/>
          </p:cNvSpPr>
          <p:nvPr>
            <p:ph idx="4294967295"/>
          </p:nvPr>
        </p:nvSpPr>
        <p:spPr>
          <a:xfrm>
            <a:off x="1660525" y="1350963"/>
            <a:ext cx="7483475" cy="5372100"/>
          </a:xfrm>
        </p:spPr>
        <p:txBody>
          <a:bodyPr lIns="0" tIns="0" rIns="0" bIns="0"/>
          <a:lstStyle/>
          <a:p>
            <a:pPr marL="0" indent="0" defTabSz="457200" eaLnBrk="1" hangingPunct="1">
              <a:buFontTx/>
              <a:buNone/>
              <a:defRPr/>
            </a:pPr>
            <a:endParaRPr lang="en-US" altLang="en-US" smtClean="0"/>
          </a:p>
          <a:p>
            <a:pPr marL="365125" lvl="1" indent="-182563" defTabSz="457200" eaLnBrk="1" hangingPunct="1">
              <a:defRPr/>
            </a:pPr>
            <a:endParaRPr lang="en-US" altLang="en-US" smtClean="0"/>
          </a:p>
        </p:txBody>
      </p:sp>
      <p:pic>
        <p:nvPicPr>
          <p:cNvPr id="86021" name="Picture 5"/>
          <p:cNvPicPr>
            <a:picLocks noChangeAspect="1"/>
          </p:cNvPicPr>
          <p:nvPr/>
        </p:nvPicPr>
        <p:blipFill>
          <a:blip r:embed="rId2">
            <a:extLst>
              <a:ext uri="{28A0092B-C50C-407E-A947-70E740481C1C}">
                <a14:useLocalDpi xmlns:a14="http://schemas.microsoft.com/office/drawing/2010/main" val="0"/>
              </a:ext>
            </a:extLst>
          </a:blip>
          <a:srcRect l="-3853" t="9093" r="484" b="31143"/>
          <a:stretch>
            <a:fillRect/>
          </a:stretch>
        </p:blipFill>
        <p:spPr bwMode="auto">
          <a:xfrm>
            <a:off x="-611188" y="-15875"/>
            <a:ext cx="10020301"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64839" name="Rectangle 7"/>
          <p:cNvSpPr>
            <a:spLocks noChangeArrowheads="1"/>
          </p:cNvSpPr>
          <p:nvPr/>
        </p:nvSpPr>
        <p:spPr bwMode="auto">
          <a:xfrm>
            <a:off x="0" y="0"/>
            <a:ext cx="8915400" cy="968375"/>
          </a:xfrm>
          <a:prstGeom prst="rect">
            <a:avLst/>
          </a:prstGeom>
          <a:solidFill>
            <a:srgbClr val="081D58"/>
          </a:solidFill>
          <a:ln w="25400">
            <a:solidFill>
              <a:srgbClr val="F7668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ctr">
              <a:defRPr sz="4000" b="1">
                <a:solidFill>
                  <a:srgbClr val="FAFD00"/>
                </a:solidFill>
                <a:effectLst>
                  <a:outerShdw blurRad="38100" dist="38100" dir="2700000" algn="tl">
                    <a:srgbClr val="000000"/>
                  </a:outerShdw>
                </a:effectLst>
                <a:latin typeface="Times New Roman" panose="02020603050405020304" pitchFamily="18" charset="0"/>
              </a:defRPr>
            </a:lvl1pPr>
            <a:lvl2pPr algn="ctr">
              <a:defRPr sz="4000" b="1">
                <a:solidFill>
                  <a:srgbClr val="FAFD00"/>
                </a:solidFill>
                <a:effectLst>
                  <a:outerShdw blurRad="38100" dist="38100" dir="2700000" algn="tl">
                    <a:srgbClr val="000000"/>
                  </a:outerShdw>
                </a:effectLst>
                <a:latin typeface="Times New Roman" panose="02020603050405020304" pitchFamily="18" charset="0"/>
              </a:defRPr>
            </a:lvl2pPr>
            <a:lvl3pPr algn="ctr">
              <a:defRPr sz="4000" b="1">
                <a:solidFill>
                  <a:srgbClr val="FAFD00"/>
                </a:solidFill>
                <a:effectLst>
                  <a:outerShdw blurRad="38100" dist="38100" dir="2700000" algn="tl">
                    <a:srgbClr val="000000"/>
                  </a:outerShdw>
                </a:effectLst>
                <a:latin typeface="Times New Roman" panose="02020603050405020304" pitchFamily="18" charset="0"/>
              </a:defRPr>
            </a:lvl3pPr>
            <a:lvl4pPr algn="ctr">
              <a:defRPr sz="4000" b="1">
                <a:solidFill>
                  <a:srgbClr val="FAFD00"/>
                </a:solidFill>
                <a:effectLst>
                  <a:outerShdw blurRad="38100" dist="38100" dir="2700000" algn="tl">
                    <a:srgbClr val="000000"/>
                  </a:outerShdw>
                </a:effectLst>
                <a:latin typeface="Times New Roman" panose="02020603050405020304" pitchFamily="18" charset="0"/>
              </a:defRPr>
            </a:lvl4pPr>
            <a:lvl5pPr algn="ctr">
              <a:defRPr sz="4000" b="1">
                <a:solidFill>
                  <a:srgbClr val="FAFD00"/>
                </a:solidFill>
                <a:effectLst>
                  <a:outerShdw blurRad="38100" dist="38100" dir="2700000" algn="tl">
                    <a:srgbClr val="000000"/>
                  </a:outerShdw>
                </a:effectLst>
                <a:latin typeface="Times New Roman" panose="02020603050405020304" pitchFamily="18" charset="0"/>
              </a:defRPr>
            </a:lvl5pPr>
            <a:lvl6pPr marL="457200" algn="ctr"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6pPr>
            <a:lvl7pPr marL="914400" algn="ctr"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7pPr>
            <a:lvl8pPr marL="1371600" algn="ctr"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8pPr>
            <a:lvl9pPr marL="1828800" algn="ctr"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9pPr>
          </a:lstStyle>
          <a:p>
            <a:pPr>
              <a:defRPr/>
            </a:pPr>
            <a:r>
              <a:rPr lang="en-US" altLang="en-US" sz="2800" i="0" dirty="0" smtClean="0"/>
              <a:t>Suggestions for the PIPA MPA</a:t>
            </a:r>
            <a:br>
              <a:rPr lang="en-US" altLang="en-US" sz="2800" i="0" dirty="0" smtClean="0"/>
            </a:br>
            <a:r>
              <a:rPr lang="en-US" altLang="en-US" sz="2800" i="0" dirty="0" smtClean="0"/>
              <a:t>Employ Gliders for Monitoring</a:t>
            </a:r>
          </a:p>
        </p:txBody>
      </p:sp>
      <p:sp>
        <p:nvSpPr>
          <p:cNvPr id="86023" name="Text Box 8"/>
          <p:cNvSpPr txBox="1">
            <a:spLocks noChangeArrowheads="1"/>
          </p:cNvSpPr>
          <p:nvPr/>
        </p:nvSpPr>
        <p:spPr bwMode="auto">
          <a:xfrm>
            <a:off x="0" y="1524000"/>
            <a:ext cx="2551113" cy="396875"/>
          </a:xfrm>
          <a:prstGeom prst="rect">
            <a:avLst/>
          </a:prstGeom>
          <a:solidFill>
            <a:schemeClr val="tx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r>
              <a:rPr lang="en-US" altLang="en-US" sz="2000"/>
              <a:t>Anti Poaching Strategy</a:t>
            </a:r>
          </a:p>
        </p:txBody>
      </p:sp>
    </p:spTree>
    <p:extLst>
      <p:ext uri="{BB962C8B-B14F-4D97-AF65-F5344CB8AC3E}">
        <p14:creationId xmlns:p14="http://schemas.microsoft.com/office/powerpoint/2010/main" val="412345328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photo4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144000" cy="610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16035" name="Picture 3" descr="photo5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85800"/>
            <a:ext cx="96012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16036" name="Rectangle 4"/>
          <p:cNvSpPr>
            <a:spLocks noGrp="1" noChangeArrowheads="1"/>
          </p:cNvSpPr>
          <p:nvPr>
            <p:ph type="title"/>
          </p:nvPr>
        </p:nvSpPr>
        <p:spPr>
          <a:xfrm>
            <a:off x="0" y="0"/>
            <a:ext cx="9144000" cy="996950"/>
          </a:xfrm>
        </p:spPr>
        <p:txBody>
          <a:bodyPr/>
          <a:lstStyle/>
          <a:p>
            <a:pPr>
              <a:defRPr/>
            </a:pPr>
            <a:r>
              <a:rPr lang="en-US" altLang="en-US" sz="2900" smtClean="0"/>
              <a:t>Experimenting  With Continuous Monitoring Techniques</a:t>
            </a:r>
          </a:p>
        </p:txBody>
      </p:sp>
    </p:spTree>
    <p:extLst>
      <p:ext uri="{BB962C8B-B14F-4D97-AF65-F5344CB8AC3E}">
        <p14:creationId xmlns:p14="http://schemas.microsoft.com/office/powerpoint/2010/main" val="18104427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316035"/>
                                        </p:tgtEl>
                                        <p:attrNameLst>
                                          <p:attrName>style.visibility</p:attrName>
                                        </p:attrNameLst>
                                      </p:cBhvr>
                                      <p:to>
                                        <p:strVal val="visible"/>
                                      </p:to>
                                    </p:set>
                                    <p:animEffect transition="in" filter="dissolve">
                                      <p:cBhvr>
                                        <p:cTn id="7" dur="500"/>
                                        <p:tgtEl>
                                          <p:spTgt spid="6316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DSC_039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17500"/>
            <a:ext cx="9372600" cy="654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0325">
                <a:solidFill>
                  <a:schemeClr val="tx1"/>
                </a:solidFill>
                <a:miter lim="800000"/>
                <a:headEnd/>
                <a:tailEnd/>
              </a14:hiddenLine>
            </a:ext>
          </a:extLst>
        </p:spPr>
      </p:pic>
      <p:sp>
        <p:nvSpPr>
          <p:cNvPr id="6496259" name="Rectangle 3"/>
          <p:cNvSpPr>
            <a:spLocks noGrp="1" noChangeArrowheads="1"/>
          </p:cNvSpPr>
          <p:nvPr>
            <p:ph type="title"/>
          </p:nvPr>
        </p:nvSpPr>
        <p:spPr>
          <a:xfrm>
            <a:off x="0" y="0"/>
            <a:ext cx="9296400" cy="601663"/>
          </a:xfrm>
        </p:spPr>
        <p:txBody>
          <a:bodyPr/>
          <a:lstStyle/>
          <a:p>
            <a:pPr>
              <a:defRPr/>
            </a:pPr>
            <a:r>
              <a:rPr lang="en-US" altLang="en-US" sz="3200" smtClean="0"/>
              <a:t>Integrated Acoustic Receivers on Mobile Gliders</a:t>
            </a:r>
          </a:p>
        </p:txBody>
      </p:sp>
    </p:spTree>
    <p:extLst>
      <p:ext uri="{BB962C8B-B14F-4D97-AF65-F5344CB8AC3E}">
        <p14:creationId xmlns:p14="http://schemas.microsoft.com/office/powerpoint/2010/main" val="269881563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C:\Users\roger.hine\Desktop\LRI-IMG-SV3-Subsea1.JPG"/>
          <p:cNvPicPr>
            <a:picLocks noChangeAspect="1" noChangeArrowheads="1"/>
          </p:cNvPicPr>
          <p:nvPr/>
        </p:nvPicPr>
        <p:blipFill>
          <a:blip r:embed="rId2">
            <a:extLst>
              <a:ext uri="{28A0092B-C50C-407E-A947-70E740481C1C}">
                <a14:useLocalDpi xmlns:a14="http://schemas.microsoft.com/office/drawing/2010/main" val="0"/>
              </a:ext>
            </a:extLst>
          </a:blip>
          <a:srcRect l="816" t="7788"/>
          <a:stretch>
            <a:fillRect/>
          </a:stretch>
        </p:blipFill>
        <p:spPr bwMode="auto">
          <a:xfrm>
            <a:off x="0" y="1143000"/>
            <a:ext cx="92202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a:tailEnd/>
              </a14:hiddenLine>
            </a:ext>
          </a:extLst>
        </p:spPr>
      </p:pic>
      <p:sp>
        <p:nvSpPr>
          <p:cNvPr id="6448130" name="Rectangle 2"/>
          <p:cNvSpPr>
            <a:spLocks noGrp="1" noChangeArrowheads="1"/>
          </p:cNvSpPr>
          <p:nvPr>
            <p:ph type="title"/>
          </p:nvPr>
        </p:nvSpPr>
        <p:spPr>
          <a:xfrm>
            <a:off x="0" y="0"/>
            <a:ext cx="9144000" cy="1333500"/>
          </a:xfrm>
        </p:spPr>
        <p:txBody>
          <a:bodyPr/>
          <a:lstStyle/>
          <a:p>
            <a:pPr>
              <a:defRPr/>
            </a:pPr>
            <a:r>
              <a:rPr lang="en-US" altLang="en-US" smtClean="0"/>
              <a:t>Maritime Domain Awareness</a:t>
            </a:r>
            <a:br>
              <a:rPr lang="en-US" altLang="en-US" smtClean="0"/>
            </a:br>
            <a:r>
              <a:rPr lang="en-US" altLang="en-US" smtClean="0"/>
              <a:t>Persistent, Wide Area Surveillance</a:t>
            </a:r>
          </a:p>
        </p:txBody>
      </p:sp>
      <p:sp>
        <p:nvSpPr>
          <p:cNvPr id="87044" name="Text Box 7"/>
          <p:cNvSpPr txBox="1">
            <a:spLocks noChangeArrowheads="1"/>
          </p:cNvSpPr>
          <p:nvPr/>
        </p:nvSpPr>
        <p:spPr bwMode="auto">
          <a:xfrm>
            <a:off x="4038600" y="5257800"/>
            <a:ext cx="1670050"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r>
              <a:rPr lang="en-US" altLang="en-US">
                <a:solidFill>
                  <a:srgbClr val="FFFF00"/>
                </a:solidFill>
              </a:rPr>
              <a:t>Liquid Robotics Wave Glider</a:t>
            </a:r>
          </a:p>
        </p:txBody>
      </p:sp>
      <p:pic>
        <p:nvPicPr>
          <p:cNvPr id="644813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846263"/>
            <a:ext cx="8001000" cy="3770312"/>
          </a:xfrm>
          <a:prstGeom prst="rect">
            <a:avLst/>
          </a:prstGeom>
          <a:noFill/>
          <a:ln w="19050">
            <a:solidFill>
              <a:schemeClr val="bg2"/>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72494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448136"/>
                                        </p:tgtEl>
                                        <p:attrNameLst>
                                          <p:attrName>style.visibility</p:attrName>
                                        </p:attrNameLst>
                                      </p:cBhvr>
                                      <p:to>
                                        <p:strVal val="visible"/>
                                      </p:to>
                                    </p:set>
                                    <p:animEffect transition="in" filter="dissolve">
                                      <p:cBhvr>
                                        <p:cTn id="7" dur="500"/>
                                        <p:tgtEl>
                                          <p:spTgt spid="6448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8306" name="Rectangle 2"/>
          <p:cNvSpPr>
            <a:spLocks noGrp="1" noChangeArrowheads="1"/>
          </p:cNvSpPr>
          <p:nvPr>
            <p:ph type="body" idx="1"/>
          </p:nvPr>
        </p:nvSpPr>
        <p:spPr/>
        <p:txBody>
          <a:bodyPr/>
          <a:lstStyle/>
          <a:p>
            <a:pPr>
              <a:defRPr/>
            </a:pPr>
            <a:endParaRPr lang="en-US" altLang="en-US" smtClean="0"/>
          </a:p>
        </p:txBody>
      </p:sp>
      <p:pic>
        <p:nvPicPr>
          <p:cNvPr id="77827" name="Picture 3" descr="waveglider_farallones_yellow_27sep2012_v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6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0"/>
            <a:ext cx="1447800" cy="13620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9830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200"/>
            <a:ext cx="9296400" cy="71040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98310" name="Picture 6" descr="photo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2964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05337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498309"/>
                                        </p:tgtEl>
                                        <p:attrNameLst>
                                          <p:attrName>style.visibility</p:attrName>
                                        </p:attrNameLst>
                                      </p:cBhvr>
                                      <p:to>
                                        <p:strVal val="visible"/>
                                      </p:to>
                                    </p:set>
                                    <p:animEffect transition="in" filter="dissolve">
                                      <p:cBhvr>
                                        <p:cTn id="7" dur="500"/>
                                        <p:tgtEl>
                                          <p:spTgt spid="64983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498310"/>
                                        </p:tgtEl>
                                        <p:attrNameLst>
                                          <p:attrName>style.visibility</p:attrName>
                                        </p:attrNameLst>
                                      </p:cBhvr>
                                      <p:to>
                                        <p:strVal val="visible"/>
                                      </p:to>
                                    </p:set>
                                    <p:animEffect transition="in" filter="dissolve">
                                      <p:cBhvr>
                                        <p:cTn id="12" dur="500"/>
                                        <p:tgtEl>
                                          <p:spTgt spid="6498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6706" name="Rectangle 2"/>
          <p:cNvSpPr>
            <a:spLocks noGrp="1" noChangeArrowheads="1"/>
          </p:cNvSpPr>
          <p:nvPr>
            <p:ph type="body" idx="1"/>
          </p:nvPr>
        </p:nvSpPr>
        <p:spPr/>
        <p:txBody>
          <a:bodyPr/>
          <a:lstStyle/>
          <a:p>
            <a:pPr>
              <a:defRPr/>
            </a:pPr>
            <a:endParaRPr lang="en-US" altLang="en-US" smtClean="0"/>
          </a:p>
        </p:txBody>
      </p:sp>
      <p:pic>
        <p:nvPicPr>
          <p:cNvPr id="78851" name="Picture 3" descr="carey_westcoast_1color_25feb2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8200"/>
            <a:ext cx="9144000" cy="665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 Box 4"/>
          <p:cNvSpPr txBox="1">
            <a:spLocks noChangeArrowheads="1"/>
          </p:cNvSpPr>
          <p:nvPr/>
        </p:nvSpPr>
        <p:spPr bwMode="auto">
          <a:xfrm>
            <a:off x="2667000" y="3048000"/>
            <a:ext cx="438150"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r>
              <a:rPr lang="en-US" altLang="en-US" b="1"/>
              <a:t>2011</a:t>
            </a:r>
          </a:p>
        </p:txBody>
      </p:sp>
      <p:sp>
        <p:nvSpPr>
          <p:cNvPr id="78853" name="Text Box 5"/>
          <p:cNvSpPr txBox="1">
            <a:spLocks noChangeArrowheads="1"/>
          </p:cNvSpPr>
          <p:nvPr/>
        </p:nvSpPr>
        <p:spPr bwMode="auto">
          <a:xfrm>
            <a:off x="2667000" y="685800"/>
            <a:ext cx="438150"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r>
              <a:rPr lang="en-US" altLang="en-US" b="1"/>
              <a:t>2012</a:t>
            </a:r>
          </a:p>
        </p:txBody>
      </p:sp>
      <p:sp>
        <p:nvSpPr>
          <p:cNvPr id="6216710" name="Rectangle 6"/>
          <p:cNvSpPr>
            <a:spLocks noChangeArrowheads="1"/>
          </p:cNvSpPr>
          <p:nvPr/>
        </p:nvSpPr>
        <p:spPr bwMode="auto">
          <a:xfrm>
            <a:off x="0" y="0"/>
            <a:ext cx="9144000" cy="828432"/>
          </a:xfrm>
          <a:prstGeom prst="rect">
            <a:avLst/>
          </a:prstGeom>
          <a:solidFill>
            <a:srgbClr val="081D58"/>
          </a:solidFill>
          <a:ln w="25400">
            <a:solidFill>
              <a:srgbClr val="F7668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ctr">
              <a:defRPr sz="4000" b="1">
                <a:solidFill>
                  <a:srgbClr val="FAFD00"/>
                </a:solidFill>
                <a:effectLst>
                  <a:outerShdw blurRad="38100" dist="38100" dir="2700000" algn="tl">
                    <a:srgbClr val="000000"/>
                  </a:outerShdw>
                </a:effectLst>
                <a:latin typeface="Times New Roman" panose="02020603050405020304" pitchFamily="18" charset="0"/>
              </a:defRPr>
            </a:lvl1pPr>
            <a:lvl2pPr algn="ctr">
              <a:defRPr sz="4000" b="1">
                <a:solidFill>
                  <a:srgbClr val="FAFD00"/>
                </a:solidFill>
                <a:effectLst>
                  <a:outerShdw blurRad="38100" dist="38100" dir="2700000" algn="tl">
                    <a:srgbClr val="000000"/>
                  </a:outerShdw>
                </a:effectLst>
                <a:latin typeface="Times New Roman" panose="02020603050405020304" pitchFamily="18" charset="0"/>
              </a:defRPr>
            </a:lvl2pPr>
            <a:lvl3pPr algn="ctr">
              <a:defRPr sz="4000" b="1">
                <a:solidFill>
                  <a:srgbClr val="FAFD00"/>
                </a:solidFill>
                <a:effectLst>
                  <a:outerShdw blurRad="38100" dist="38100" dir="2700000" algn="tl">
                    <a:srgbClr val="000000"/>
                  </a:outerShdw>
                </a:effectLst>
                <a:latin typeface="Times New Roman" panose="02020603050405020304" pitchFamily="18" charset="0"/>
              </a:defRPr>
            </a:lvl3pPr>
            <a:lvl4pPr algn="ctr">
              <a:defRPr sz="4000" b="1">
                <a:solidFill>
                  <a:srgbClr val="FAFD00"/>
                </a:solidFill>
                <a:effectLst>
                  <a:outerShdw blurRad="38100" dist="38100" dir="2700000" algn="tl">
                    <a:srgbClr val="000000"/>
                  </a:outerShdw>
                </a:effectLst>
                <a:latin typeface="Times New Roman" panose="02020603050405020304" pitchFamily="18" charset="0"/>
              </a:defRPr>
            </a:lvl4pPr>
            <a:lvl5pPr algn="ctr">
              <a:defRPr sz="4000" b="1">
                <a:solidFill>
                  <a:srgbClr val="FAFD00"/>
                </a:solidFill>
                <a:effectLst>
                  <a:outerShdw blurRad="38100" dist="38100" dir="2700000" algn="tl">
                    <a:srgbClr val="000000"/>
                  </a:outerShdw>
                </a:effectLst>
                <a:latin typeface="Times New Roman" panose="02020603050405020304" pitchFamily="18" charset="0"/>
              </a:defRPr>
            </a:lvl5pPr>
            <a:lvl6pPr marL="457200" algn="ctr"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6pPr>
            <a:lvl7pPr marL="914400" algn="ctr"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7pPr>
            <a:lvl8pPr marL="1371600" algn="ctr"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8pPr>
            <a:lvl9pPr marL="1828800" algn="ctr"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9pPr>
          </a:lstStyle>
          <a:p>
            <a:pPr>
              <a:defRPr/>
            </a:pPr>
            <a:r>
              <a:rPr lang="en-US" altLang="en-US" sz="2400" i="0" dirty="0" smtClean="0"/>
              <a:t>We’ve developed  Capacity in Monterey Sanctuary that can easily be Moved to Line Islands- tested in remote locations already</a:t>
            </a:r>
          </a:p>
        </p:txBody>
      </p:sp>
      <p:sp>
        <p:nvSpPr>
          <p:cNvPr id="78855" name="Text Box 7"/>
          <p:cNvSpPr txBox="1">
            <a:spLocks noChangeArrowheads="1"/>
          </p:cNvSpPr>
          <p:nvPr/>
        </p:nvSpPr>
        <p:spPr bwMode="auto">
          <a:xfrm>
            <a:off x="2514600" y="5334000"/>
            <a:ext cx="438150"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r>
              <a:rPr lang="en-US" altLang="en-US" b="1"/>
              <a:t>2013</a:t>
            </a:r>
          </a:p>
        </p:txBody>
      </p:sp>
      <p:pic>
        <p:nvPicPr>
          <p:cNvPr id="78856" name="Picture 8" descr="Glider at Ano_MG_04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092200"/>
            <a:ext cx="2819400"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7" name="Text Box 9"/>
          <p:cNvSpPr txBox="1">
            <a:spLocks noChangeArrowheads="1"/>
          </p:cNvSpPr>
          <p:nvPr/>
        </p:nvSpPr>
        <p:spPr bwMode="auto">
          <a:xfrm>
            <a:off x="2727325" y="974725"/>
            <a:ext cx="438150"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r>
              <a:rPr lang="en-US" altLang="en-US"/>
              <a:t>2012</a:t>
            </a:r>
          </a:p>
        </p:txBody>
      </p:sp>
      <p:sp>
        <p:nvSpPr>
          <p:cNvPr id="78858" name="Text Box 11"/>
          <p:cNvSpPr txBox="1">
            <a:spLocks noChangeArrowheads="1"/>
          </p:cNvSpPr>
          <p:nvPr/>
        </p:nvSpPr>
        <p:spPr bwMode="auto">
          <a:xfrm>
            <a:off x="152400" y="974725"/>
            <a:ext cx="1447800" cy="24447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r>
              <a:rPr lang="en-US" altLang="en-US" i="0"/>
              <a:t>South Farallon Island</a:t>
            </a:r>
          </a:p>
        </p:txBody>
      </p:sp>
    </p:spTree>
    <p:extLst>
      <p:ext uri="{BB962C8B-B14F-4D97-AF65-F5344CB8AC3E}">
        <p14:creationId xmlns:p14="http://schemas.microsoft.com/office/powerpoint/2010/main" val="230080933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Box 6"/>
          <p:cNvSpPr txBox="1">
            <a:spLocks noChangeArrowheads="1"/>
          </p:cNvSpPr>
          <p:nvPr/>
        </p:nvSpPr>
        <p:spPr bwMode="auto">
          <a:xfrm>
            <a:off x="838200" y="2362200"/>
            <a:ext cx="22272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pPr eaLnBrk="1" hangingPunct="1"/>
            <a:r>
              <a:rPr lang="en-US" altLang="en-US" sz="1400" i="0">
                <a:solidFill>
                  <a:schemeClr val="tx1"/>
                </a:solidFill>
                <a:latin typeface="Calibri" panose="020F0502020204030204" pitchFamily="34" charset="0"/>
              </a:rPr>
              <a:t>E-Seal Foraging  Distribution</a:t>
            </a:r>
          </a:p>
        </p:txBody>
      </p:sp>
      <p:sp>
        <p:nvSpPr>
          <p:cNvPr id="56323" name="TextBox 16"/>
          <p:cNvSpPr txBox="1">
            <a:spLocks noChangeArrowheads="1"/>
          </p:cNvSpPr>
          <p:nvPr/>
        </p:nvSpPr>
        <p:spPr bwMode="auto">
          <a:xfrm>
            <a:off x="5105400" y="2438400"/>
            <a:ext cx="326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pPr eaLnBrk="1" hangingPunct="1"/>
            <a:r>
              <a:rPr lang="en-US" altLang="en-US" sz="1400" i="0">
                <a:latin typeface="Calibri" panose="020F0502020204030204" pitchFamily="34" charset="0"/>
              </a:rPr>
              <a:t>E- Seal Is a Low Cost Hydrographic Profiler </a:t>
            </a:r>
          </a:p>
        </p:txBody>
      </p:sp>
      <p:sp>
        <p:nvSpPr>
          <p:cNvPr id="6412306" name="Rectangle 18"/>
          <p:cNvSpPr>
            <a:spLocks noChangeArrowheads="1"/>
          </p:cNvSpPr>
          <p:nvPr/>
        </p:nvSpPr>
        <p:spPr bwMode="auto">
          <a:xfrm>
            <a:off x="0" y="0"/>
            <a:ext cx="9144000" cy="541338"/>
          </a:xfrm>
          <a:prstGeom prst="rect">
            <a:avLst/>
          </a:prstGeom>
          <a:solidFill>
            <a:srgbClr val="081D58"/>
          </a:solidFill>
          <a:ln w="25400">
            <a:solidFill>
              <a:srgbClr val="F7668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ctr">
              <a:defRPr sz="4000" b="1">
                <a:solidFill>
                  <a:srgbClr val="FAFD00"/>
                </a:solidFill>
                <a:effectLst>
                  <a:outerShdw blurRad="38100" dist="38100" dir="2700000" algn="tl">
                    <a:srgbClr val="000000"/>
                  </a:outerShdw>
                </a:effectLst>
                <a:latin typeface="Times New Roman" panose="02020603050405020304" pitchFamily="18" charset="0"/>
              </a:defRPr>
            </a:lvl1pPr>
            <a:lvl2pPr algn="ctr">
              <a:defRPr sz="4000" b="1">
                <a:solidFill>
                  <a:srgbClr val="FAFD00"/>
                </a:solidFill>
                <a:effectLst>
                  <a:outerShdw blurRad="38100" dist="38100" dir="2700000" algn="tl">
                    <a:srgbClr val="000000"/>
                  </a:outerShdw>
                </a:effectLst>
                <a:latin typeface="Times New Roman" panose="02020603050405020304" pitchFamily="18" charset="0"/>
              </a:defRPr>
            </a:lvl2pPr>
            <a:lvl3pPr algn="ctr">
              <a:defRPr sz="4000" b="1">
                <a:solidFill>
                  <a:srgbClr val="FAFD00"/>
                </a:solidFill>
                <a:effectLst>
                  <a:outerShdw blurRad="38100" dist="38100" dir="2700000" algn="tl">
                    <a:srgbClr val="000000"/>
                  </a:outerShdw>
                </a:effectLst>
                <a:latin typeface="Times New Roman" panose="02020603050405020304" pitchFamily="18" charset="0"/>
              </a:defRPr>
            </a:lvl3pPr>
            <a:lvl4pPr algn="ctr">
              <a:defRPr sz="4000" b="1">
                <a:solidFill>
                  <a:srgbClr val="FAFD00"/>
                </a:solidFill>
                <a:effectLst>
                  <a:outerShdw blurRad="38100" dist="38100" dir="2700000" algn="tl">
                    <a:srgbClr val="000000"/>
                  </a:outerShdw>
                </a:effectLst>
                <a:latin typeface="Times New Roman" panose="02020603050405020304" pitchFamily="18" charset="0"/>
              </a:defRPr>
            </a:lvl4pPr>
            <a:lvl5pPr algn="ctr">
              <a:defRPr sz="4000" b="1">
                <a:solidFill>
                  <a:srgbClr val="FAFD00"/>
                </a:solidFill>
                <a:effectLst>
                  <a:outerShdw blurRad="38100" dist="38100" dir="2700000" algn="tl">
                    <a:srgbClr val="000000"/>
                  </a:outerShdw>
                </a:effectLst>
                <a:latin typeface="Times New Roman" panose="02020603050405020304" pitchFamily="18" charset="0"/>
              </a:defRPr>
            </a:lvl5pPr>
            <a:lvl6pPr marL="457200" algn="ctr"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6pPr>
            <a:lvl7pPr marL="914400" algn="ctr"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7pPr>
            <a:lvl8pPr marL="1371600" algn="ctr"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8pPr>
            <a:lvl9pPr marL="1828800" algn="ctr"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9pPr>
          </a:lstStyle>
          <a:p>
            <a:pPr>
              <a:defRPr/>
            </a:pPr>
            <a:r>
              <a:rPr lang="en-US" altLang="en-US" sz="2800" i="0" smtClean="0"/>
              <a:t>TOPP: Animals as Ocean Sensors</a:t>
            </a:r>
          </a:p>
        </p:txBody>
      </p:sp>
      <p:sp>
        <p:nvSpPr>
          <p:cNvPr id="56325" name="Text Box 19"/>
          <p:cNvSpPr txBox="1">
            <a:spLocks noChangeArrowheads="1"/>
          </p:cNvSpPr>
          <p:nvPr/>
        </p:nvSpPr>
        <p:spPr bwMode="auto">
          <a:xfrm>
            <a:off x="1752600" y="3429000"/>
            <a:ext cx="1327150" cy="396875"/>
          </a:xfrm>
          <a:prstGeom prst="rect">
            <a:avLst/>
          </a:prstGeom>
          <a:solidFill>
            <a:srgbClr val="00008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r>
              <a:rPr lang="en-US" altLang="en-US" b="1">
                <a:solidFill>
                  <a:schemeClr val="tx1"/>
                </a:solidFill>
              </a:rPr>
              <a:t>From Robinson et al. </a:t>
            </a:r>
          </a:p>
          <a:p>
            <a:r>
              <a:rPr lang="en-US" altLang="en-US" b="1">
                <a:solidFill>
                  <a:schemeClr val="tx1"/>
                </a:solidFill>
              </a:rPr>
              <a:t>PLOS one 2012</a:t>
            </a:r>
          </a:p>
        </p:txBody>
      </p:sp>
      <p:pic>
        <p:nvPicPr>
          <p:cNvPr id="56326" name="Picture 6" descr="TOPP_logo"/>
          <p:cNvPicPr>
            <a:picLocks noChangeAspect="1" noChangeArrowheads="1"/>
          </p:cNvPicPr>
          <p:nvPr/>
        </p:nvPicPr>
        <p:blipFill>
          <a:blip r:embed="rId2">
            <a:extLst>
              <a:ext uri="{28A0092B-C50C-407E-A947-70E740481C1C}">
                <a14:useLocalDpi xmlns:a14="http://schemas.microsoft.com/office/drawing/2010/main" val="0"/>
              </a:ext>
            </a:extLst>
          </a:blip>
          <a:srcRect t="16418" b="15921"/>
          <a:stretch>
            <a:fillRect/>
          </a:stretch>
        </p:blipFill>
        <p:spPr bwMode="auto">
          <a:xfrm>
            <a:off x="0" y="3656013"/>
            <a:ext cx="68580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0"/>
            <a:ext cx="9296400" cy="713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4"/>
          <p:cNvSpPr txBox="1">
            <a:spLocks noChangeArrowheads="1"/>
          </p:cNvSpPr>
          <p:nvPr/>
        </p:nvSpPr>
        <p:spPr>
          <a:xfrm>
            <a:off x="-76200" y="6153150"/>
            <a:ext cx="9296400" cy="704850"/>
          </a:xfrm>
          <a:prstGeom prst="rect">
            <a:avLst/>
          </a:prstGeom>
          <a:ln/>
        </p:spPr>
        <p:txBody>
          <a:bodyPr/>
          <a:lstStyle>
            <a:lvl1pPr algn="ctr" rtl="0" eaLnBrk="0" fontAlgn="base" hangingPunct="0">
              <a:spcBef>
                <a:spcPct val="0"/>
              </a:spcBef>
              <a:spcAft>
                <a:spcPct val="0"/>
              </a:spcAft>
              <a:defRPr sz="4000" b="1" kern="1200">
                <a:solidFill>
                  <a:srgbClr val="FAFD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2pPr>
            <a:lvl3pPr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3pPr>
            <a:lvl4pPr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4pPr>
            <a:lvl5pPr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5pPr>
            <a:lvl6pPr marL="457200"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6pPr>
            <a:lvl7pPr marL="914400"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7pPr>
            <a:lvl8pPr marL="1371600"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8pPr>
            <a:lvl9pPr marL="1828800" algn="ctr" rtl="0" eaLnBrk="0" fontAlgn="base" hangingPunct="0">
              <a:spcBef>
                <a:spcPct val="0"/>
              </a:spcBef>
              <a:spcAft>
                <a:spcPct val="0"/>
              </a:spcAft>
              <a:defRPr sz="4000" b="1">
                <a:solidFill>
                  <a:srgbClr val="FAFD00"/>
                </a:solidFill>
                <a:effectLst>
                  <a:outerShdw blurRad="38100" dist="38100" dir="2700000" algn="tl">
                    <a:srgbClr val="000000"/>
                  </a:outerShdw>
                </a:effectLst>
                <a:latin typeface="Times New Roman" panose="02020603050405020304" pitchFamily="18" charset="0"/>
              </a:defRPr>
            </a:lvl9pPr>
          </a:lstStyle>
          <a:p>
            <a:pPr>
              <a:defRPr/>
            </a:pPr>
            <a:r>
              <a:rPr lang="en-US" altLang="en-US" i="0" dirty="0" smtClean="0"/>
              <a:t>Data Management</a:t>
            </a:r>
            <a:endParaRPr lang="en-US" altLang="en-US" sz="3600" i="0" dirty="0" smtClean="0"/>
          </a:p>
        </p:txBody>
      </p:sp>
    </p:spTree>
    <p:extLst>
      <p:ext uri="{BB962C8B-B14F-4D97-AF65-F5344CB8AC3E}">
        <p14:creationId xmlns:p14="http://schemas.microsoft.com/office/powerpoint/2010/main" val="287136847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4210" name="Rectangle 2"/>
          <p:cNvSpPr>
            <a:spLocks noGrp="1" noChangeArrowheads="1"/>
          </p:cNvSpPr>
          <p:nvPr>
            <p:ph type="title"/>
          </p:nvPr>
        </p:nvSpPr>
        <p:spPr>
          <a:xfrm>
            <a:off x="685800" y="0"/>
            <a:ext cx="7772400" cy="723900"/>
          </a:xfrm>
        </p:spPr>
        <p:txBody>
          <a:bodyPr/>
          <a:lstStyle/>
          <a:p>
            <a:pPr>
              <a:defRPr/>
            </a:pPr>
            <a:r>
              <a:rPr lang="en-US" altLang="en-US" dirty="0" smtClean="0"/>
              <a:t>Live Line Island  App</a:t>
            </a:r>
          </a:p>
        </p:txBody>
      </p:sp>
      <p:pic>
        <p:nvPicPr>
          <p:cNvPr id="57347" name="Picture 3" descr="5dd6f8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438525"/>
            <a:ext cx="388620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4" descr="5dd6ff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685800"/>
            <a:ext cx="3810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5" descr="5dd6fe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143000"/>
            <a:ext cx="4800600" cy="422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66508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2946" name="Rectangle 2"/>
          <p:cNvSpPr>
            <a:spLocks noGrp="1" noChangeArrowheads="1"/>
          </p:cNvSpPr>
          <p:nvPr>
            <p:ph type="title"/>
          </p:nvPr>
        </p:nvSpPr>
        <p:spPr>
          <a:xfrm>
            <a:off x="0" y="0"/>
            <a:ext cx="9144000" cy="723900"/>
          </a:xfrm>
        </p:spPr>
        <p:txBody>
          <a:bodyPr/>
          <a:lstStyle/>
          <a:p>
            <a:pPr>
              <a:defRPr/>
            </a:pPr>
            <a:r>
              <a:rPr lang="en-US" altLang="en-US" dirty="0" smtClean="0"/>
              <a:t>PIPA As A Global Leader</a:t>
            </a:r>
          </a:p>
        </p:txBody>
      </p:sp>
      <p:sp>
        <p:nvSpPr>
          <p:cNvPr id="6482947" name="Rectangle 3"/>
          <p:cNvSpPr>
            <a:spLocks noGrp="1" noChangeArrowheads="1"/>
          </p:cNvSpPr>
          <p:nvPr>
            <p:ph type="body" idx="1"/>
          </p:nvPr>
        </p:nvSpPr>
        <p:spPr>
          <a:xfrm>
            <a:off x="381000" y="685800"/>
            <a:ext cx="9067800" cy="4419600"/>
          </a:xfrm>
        </p:spPr>
        <p:txBody>
          <a:bodyPr/>
          <a:lstStyle/>
          <a:p>
            <a:pPr>
              <a:lnSpc>
                <a:spcPct val="80000"/>
              </a:lnSpc>
              <a:buFontTx/>
              <a:buNone/>
              <a:defRPr/>
            </a:pPr>
            <a:endParaRPr lang="en-US" altLang="en-US" sz="2400" dirty="0" smtClean="0"/>
          </a:p>
          <a:p>
            <a:pPr>
              <a:lnSpc>
                <a:spcPct val="80000"/>
              </a:lnSpc>
              <a:defRPr/>
            </a:pPr>
            <a:r>
              <a:rPr lang="en-US" altLang="en-US" sz="3600" dirty="0" smtClean="0"/>
              <a:t>Develop a Comprehensive </a:t>
            </a:r>
            <a:r>
              <a:rPr lang="en-US" altLang="en-US" sz="3600" dirty="0" err="1" smtClean="0"/>
              <a:t>Chagos</a:t>
            </a:r>
            <a:r>
              <a:rPr lang="en-US" altLang="en-US" sz="3600" dirty="0" smtClean="0"/>
              <a:t> Electronic Monitoring Plan</a:t>
            </a:r>
          </a:p>
          <a:p>
            <a:pPr>
              <a:lnSpc>
                <a:spcPct val="80000"/>
              </a:lnSpc>
              <a:defRPr/>
            </a:pPr>
            <a:r>
              <a:rPr lang="en-US" altLang="en-US" sz="3600" dirty="0" smtClean="0"/>
              <a:t>Discern Size of MPAS for Tunas/Sharks</a:t>
            </a:r>
          </a:p>
          <a:p>
            <a:pPr>
              <a:lnSpc>
                <a:spcPct val="80000"/>
              </a:lnSpc>
              <a:defRPr/>
            </a:pPr>
            <a:r>
              <a:rPr lang="en-US" altLang="en-US" sz="3600" dirty="0" smtClean="0"/>
              <a:t>Develop Major Initiative to Demonstrate MPA Remote Monitoring Technology</a:t>
            </a:r>
          </a:p>
          <a:p>
            <a:pPr>
              <a:lnSpc>
                <a:spcPct val="80000"/>
              </a:lnSpc>
              <a:defRPr/>
            </a:pPr>
            <a:r>
              <a:rPr lang="en-US" altLang="en-US" sz="3600" dirty="0" smtClean="0"/>
              <a:t>Showcase Technology for Globe</a:t>
            </a:r>
          </a:p>
          <a:p>
            <a:pPr>
              <a:lnSpc>
                <a:spcPct val="80000"/>
              </a:lnSpc>
              <a:defRPr/>
            </a:pPr>
            <a:r>
              <a:rPr lang="en-US" altLang="en-US" sz="3600" dirty="0" smtClean="0"/>
              <a:t>Strategic Investments</a:t>
            </a:r>
          </a:p>
        </p:txBody>
      </p:sp>
      <p:pic>
        <p:nvPicPr>
          <p:cNvPr id="5939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76838"/>
            <a:ext cx="2857500" cy="16875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397" name="Picture 9" descr="DSC_02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3525" y="5176838"/>
            <a:ext cx="2530475" cy="168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1" descr="ne of Taylor and Adrian's Dorsal Fin Camera's deployed on a great White Shark during the National Geographic visit to the DICT in Gansbaa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7500" y="5176838"/>
            <a:ext cx="2057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05350" y="5176838"/>
            <a:ext cx="2263775"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28707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482947">
                                            <p:txEl>
                                              <p:pRg st="1" end="1"/>
                                            </p:txEl>
                                          </p:spTgt>
                                        </p:tgtEl>
                                        <p:attrNameLst>
                                          <p:attrName>style.visibility</p:attrName>
                                        </p:attrNameLst>
                                      </p:cBhvr>
                                      <p:to>
                                        <p:strVal val="visible"/>
                                      </p:to>
                                    </p:set>
                                    <p:animEffect transition="in" filter="dissolve">
                                      <p:cBhvr>
                                        <p:cTn id="7" dur="500"/>
                                        <p:tgtEl>
                                          <p:spTgt spid="6482947">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482947">
                                            <p:txEl>
                                              <p:pRg st="2" end="2"/>
                                            </p:txEl>
                                          </p:spTgt>
                                        </p:tgtEl>
                                        <p:attrNameLst>
                                          <p:attrName>style.visibility</p:attrName>
                                        </p:attrNameLst>
                                      </p:cBhvr>
                                      <p:to>
                                        <p:strVal val="visible"/>
                                      </p:to>
                                    </p:set>
                                    <p:animEffect transition="in" filter="dissolve">
                                      <p:cBhvr>
                                        <p:cTn id="12" dur="500"/>
                                        <p:tgtEl>
                                          <p:spTgt spid="648294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482947">
                                            <p:txEl>
                                              <p:pRg st="3" end="3"/>
                                            </p:txEl>
                                          </p:spTgt>
                                        </p:tgtEl>
                                        <p:attrNameLst>
                                          <p:attrName>style.visibility</p:attrName>
                                        </p:attrNameLst>
                                      </p:cBhvr>
                                      <p:to>
                                        <p:strVal val="visible"/>
                                      </p:to>
                                    </p:set>
                                    <p:animEffect transition="in" filter="dissolve">
                                      <p:cBhvr>
                                        <p:cTn id="17" dur="500"/>
                                        <p:tgtEl>
                                          <p:spTgt spid="6482947">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482947">
                                            <p:txEl>
                                              <p:pRg st="4" end="4"/>
                                            </p:txEl>
                                          </p:spTgt>
                                        </p:tgtEl>
                                        <p:attrNameLst>
                                          <p:attrName>style.visibility</p:attrName>
                                        </p:attrNameLst>
                                      </p:cBhvr>
                                      <p:to>
                                        <p:strVal val="visible"/>
                                      </p:to>
                                    </p:set>
                                    <p:animEffect transition="in" filter="dissolve">
                                      <p:cBhvr>
                                        <p:cTn id="22" dur="500"/>
                                        <p:tgtEl>
                                          <p:spTgt spid="6482947">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482947">
                                            <p:txEl>
                                              <p:pRg st="5" end="5"/>
                                            </p:txEl>
                                          </p:spTgt>
                                        </p:tgtEl>
                                        <p:attrNameLst>
                                          <p:attrName>style.visibility</p:attrName>
                                        </p:attrNameLst>
                                      </p:cBhvr>
                                      <p:to>
                                        <p:strVal val="visible"/>
                                      </p:to>
                                    </p:set>
                                    <p:animEffect transition="in" filter="dissolve">
                                      <p:cBhvr>
                                        <p:cTn id="27" dur="500"/>
                                        <p:tgtEl>
                                          <p:spTgt spid="64829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294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Kiritimati 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7388"/>
            <a:ext cx="9144000" cy="617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Rectangle 2"/>
          <p:cNvSpPr>
            <a:spLocks noGrp="1" noChangeArrowheads="1"/>
          </p:cNvSpPr>
          <p:nvPr>
            <p:ph type="ctrTitle" idx="4294967295"/>
          </p:nvPr>
        </p:nvSpPr>
        <p:spPr>
          <a:xfrm>
            <a:off x="0" y="0"/>
            <a:ext cx="9144000" cy="727075"/>
          </a:xfrm>
        </p:spPr>
        <p:txBody>
          <a:bodyPr lIns="91440" tIns="45720" rIns="91440" bIns="45720" anchor="ctr"/>
          <a:lstStyle/>
          <a:p>
            <a:pPr eaLnBrk="1" hangingPunct="1">
              <a:defRPr/>
            </a:pPr>
            <a:r>
              <a:rPr lang="en-US" altLang="en-US" smtClean="0"/>
              <a:t>Warming and Coral Reefs</a:t>
            </a:r>
          </a:p>
        </p:txBody>
      </p:sp>
      <p:sp>
        <p:nvSpPr>
          <p:cNvPr id="2355204" name="Rectangle 3"/>
          <p:cNvSpPr>
            <a:spLocks noGrp="1" noChangeArrowheads="1"/>
          </p:cNvSpPr>
          <p:nvPr>
            <p:ph type="subTitle" idx="4294967295"/>
          </p:nvPr>
        </p:nvSpPr>
        <p:spPr>
          <a:xfrm>
            <a:off x="304800" y="838200"/>
            <a:ext cx="6400800" cy="1752600"/>
          </a:xfrm>
        </p:spPr>
        <p:txBody>
          <a:bodyPr lIns="91440" tIns="45720" rIns="91440" bIns="45720"/>
          <a:lstStyle/>
          <a:p>
            <a:pPr marL="0" indent="0" eaLnBrk="1" hangingPunct="1">
              <a:buFontTx/>
              <a:buNone/>
              <a:defRPr/>
            </a:pPr>
            <a:r>
              <a:rPr lang="en-US" altLang="en-US" smtClean="0">
                <a:solidFill>
                  <a:schemeClr val="tx1"/>
                </a:solidFill>
              </a:rPr>
              <a:t>Warming water:  </a:t>
            </a:r>
          </a:p>
          <a:p>
            <a:pPr marL="0" indent="0" eaLnBrk="1" hangingPunct="1">
              <a:buFontTx/>
              <a:buNone/>
              <a:defRPr/>
            </a:pPr>
            <a:r>
              <a:rPr lang="en-US" altLang="en-US" sz="2000" smtClean="0">
                <a:solidFill>
                  <a:schemeClr val="tx1"/>
                </a:solidFill>
                <a:latin typeface="Arial" panose="020B0604020202020204" pitchFamily="34" charset="0"/>
              </a:rPr>
              <a:t>1°C makes a difference</a:t>
            </a:r>
            <a:r>
              <a:rPr lang="en-US" altLang="en-US" smtClean="0">
                <a:solidFill>
                  <a:schemeClr val="tx1"/>
                </a:solidFill>
              </a:rPr>
              <a:t> </a:t>
            </a:r>
          </a:p>
          <a:p>
            <a:pPr marL="0" indent="0" eaLnBrk="1" hangingPunct="1">
              <a:buFontTx/>
              <a:buNone/>
              <a:defRPr/>
            </a:pPr>
            <a:endParaRPr lang="en-US" altLang="en-US" smtClean="0">
              <a:solidFill>
                <a:schemeClr val="tx1"/>
              </a:solidFill>
            </a:endParaRPr>
          </a:p>
        </p:txBody>
      </p:sp>
      <p:pic>
        <p:nvPicPr>
          <p:cNvPr id="553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905000"/>
            <a:ext cx="3276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Rectangle 6"/>
          <p:cNvSpPr>
            <a:spLocks noChangeArrowheads="1"/>
          </p:cNvSpPr>
          <p:nvPr/>
        </p:nvSpPr>
        <p:spPr bwMode="auto">
          <a:xfrm>
            <a:off x="4953000" y="990600"/>
            <a:ext cx="39227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Clr>
                <a:srgbClr val="FFFF00"/>
              </a:buClr>
              <a:buSzPct val="120000"/>
              <a:buChar char="•"/>
              <a:defRPr sz="2800" b="1">
                <a:solidFill>
                  <a:srgbClr val="FFFFFF"/>
                </a:solidFill>
                <a:latin typeface="Times New Roman" panose="02020603050405020304" pitchFamily="18" charset="0"/>
              </a:defRPr>
            </a:lvl1pPr>
            <a:lvl2pPr marL="742950" indent="-285750">
              <a:lnSpc>
                <a:spcPct val="90000"/>
              </a:lnSpc>
              <a:spcBef>
                <a:spcPct val="30000"/>
              </a:spcBef>
              <a:buSzPct val="100000"/>
              <a:buChar char="–"/>
              <a:defRPr sz="2400" b="1">
                <a:solidFill>
                  <a:srgbClr val="FFFFFF"/>
                </a:solidFill>
                <a:latin typeface="Times New Roman" panose="02020603050405020304" pitchFamily="18" charset="0"/>
              </a:defRPr>
            </a:lvl2pPr>
            <a:lvl3pPr marL="1143000" indent="-228600">
              <a:lnSpc>
                <a:spcPct val="90000"/>
              </a:lnSpc>
              <a:spcBef>
                <a:spcPct val="30000"/>
              </a:spcBef>
              <a:buSzPct val="100000"/>
              <a:buChar char="»"/>
              <a:defRPr b="1">
                <a:solidFill>
                  <a:srgbClr val="FFFFFF"/>
                </a:solidFill>
                <a:latin typeface="Times New Roman" panose="02020603050405020304" pitchFamily="18" charset="0"/>
              </a:defRPr>
            </a:lvl3pPr>
            <a:lvl4pPr marL="1600200" indent="-228600">
              <a:lnSpc>
                <a:spcPct val="90000"/>
              </a:lnSpc>
              <a:spcBef>
                <a:spcPct val="30000"/>
              </a:spcBef>
              <a:buSzPct val="100000"/>
              <a:buChar char="•"/>
              <a:defRPr sz="1400" b="1">
                <a:solidFill>
                  <a:srgbClr val="FFFFFF"/>
                </a:solidFill>
                <a:latin typeface="Times New Roman" panose="02020603050405020304" pitchFamily="18" charset="0"/>
              </a:defRPr>
            </a:lvl4pPr>
            <a:lvl5pPr marL="2057400" indent="-228600">
              <a:lnSpc>
                <a:spcPct val="90000"/>
              </a:lnSpc>
              <a:spcBef>
                <a:spcPct val="30000"/>
              </a:spcBef>
              <a:buSzPct val="100000"/>
              <a:buChar char="–"/>
              <a:defRPr sz="1400" b="1">
                <a:solidFill>
                  <a:srgbClr val="FFFFFF"/>
                </a:solidFill>
                <a:latin typeface="Times New Roman" panose="02020603050405020304" pitchFamily="18" charset="0"/>
              </a:defRPr>
            </a:lvl5pPr>
            <a:lvl6pPr marL="2514600" indent="-228600" eaLnBrk="0" fontAlgn="base" hangingPunct="0">
              <a:lnSpc>
                <a:spcPct val="90000"/>
              </a:lnSpc>
              <a:spcBef>
                <a:spcPct val="30000"/>
              </a:spcBef>
              <a:spcAft>
                <a:spcPct val="0"/>
              </a:spcAft>
              <a:buSzPct val="100000"/>
              <a:buChar char="–"/>
              <a:defRPr sz="1400" b="1">
                <a:solidFill>
                  <a:srgbClr val="FFFFFF"/>
                </a:solidFill>
                <a:latin typeface="Times New Roman" panose="02020603050405020304" pitchFamily="18" charset="0"/>
              </a:defRPr>
            </a:lvl6pPr>
            <a:lvl7pPr marL="2971800" indent="-228600" eaLnBrk="0" fontAlgn="base" hangingPunct="0">
              <a:lnSpc>
                <a:spcPct val="90000"/>
              </a:lnSpc>
              <a:spcBef>
                <a:spcPct val="30000"/>
              </a:spcBef>
              <a:spcAft>
                <a:spcPct val="0"/>
              </a:spcAft>
              <a:buSzPct val="100000"/>
              <a:buChar char="–"/>
              <a:defRPr sz="1400" b="1">
                <a:solidFill>
                  <a:srgbClr val="FFFFFF"/>
                </a:solidFill>
                <a:latin typeface="Times New Roman" panose="02020603050405020304" pitchFamily="18" charset="0"/>
              </a:defRPr>
            </a:lvl7pPr>
            <a:lvl8pPr marL="3429000" indent="-228600" eaLnBrk="0" fontAlgn="base" hangingPunct="0">
              <a:lnSpc>
                <a:spcPct val="90000"/>
              </a:lnSpc>
              <a:spcBef>
                <a:spcPct val="30000"/>
              </a:spcBef>
              <a:spcAft>
                <a:spcPct val="0"/>
              </a:spcAft>
              <a:buSzPct val="100000"/>
              <a:buChar char="–"/>
              <a:defRPr sz="1400" b="1">
                <a:solidFill>
                  <a:srgbClr val="FFFFFF"/>
                </a:solidFill>
                <a:latin typeface="Times New Roman" panose="02020603050405020304" pitchFamily="18" charset="0"/>
              </a:defRPr>
            </a:lvl8pPr>
            <a:lvl9pPr marL="3886200" indent="-228600" eaLnBrk="0" fontAlgn="base" hangingPunct="0">
              <a:lnSpc>
                <a:spcPct val="90000"/>
              </a:lnSpc>
              <a:spcBef>
                <a:spcPct val="30000"/>
              </a:spcBef>
              <a:spcAft>
                <a:spcPct val="0"/>
              </a:spcAft>
              <a:buSzPct val="100000"/>
              <a:buChar char="–"/>
              <a:defRPr sz="1400" b="1">
                <a:solidFill>
                  <a:srgbClr val="FFFFFF"/>
                </a:solidFill>
                <a:latin typeface="Times New Roman" panose="02020603050405020304" pitchFamily="18" charset="0"/>
              </a:defRPr>
            </a:lvl9pPr>
          </a:lstStyle>
          <a:p>
            <a:pPr>
              <a:lnSpc>
                <a:spcPct val="100000"/>
              </a:lnSpc>
              <a:spcBef>
                <a:spcPct val="0"/>
              </a:spcBef>
              <a:buClrTx/>
              <a:buSzTx/>
              <a:buFontTx/>
              <a:buNone/>
            </a:pPr>
            <a:r>
              <a:rPr lang="en-US" altLang="en-US" sz="2400" i="0" dirty="0">
                <a:solidFill>
                  <a:srgbClr val="FCFC02"/>
                </a:solidFill>
                <a:latin typeface="Arial" panose="020B0604020202020204" pitchFamily="34" charset="0"/>
                <a:ea typeface="ＭＳ Ｐゴシック" panose="020B0600070205080204" pitchFamily="34" charset="-128"/>
              </a:rPr>
              <a:t>Increased bleaching </a:t>
            </a:r>
            <a:r>
              <a:rPr lang="en-US" altLang="en-US" sz="2400" i="0" dirty="0" smtClean="0">
                <a:solidFill>
                  <a:srgbClr val="FCFC02"/>
                </a:solidFill>
                <a:latin typeface="Arial" panose="020B0604020202020204" pitchFamily="34" charset="0"/>
                <a:ea typeface="ＭＳ Ｐゴシック" panose="020B0600070205080204" pitchFamily="34" charset="-128"/>
              </a:rPr>
              <a:t>can be expected</a:t>
            </a:r>
            <a:endParaRPr lang="en-US" altLang="en-US" sz="2400" i="0" dirty="0">
              <a:solidFill>
                <a:srgbClr val="FCFC02"/>
              </a:solidFill>
              <a:latin typeface="Arial" panose="020B0604020202020204" pitchFamily="34" charset="0"/>
              <a:ea typeface="ＭＳ Ｐゴシック" panose="020B0600070205080204" pitchFamily="34" charset="-128"/>
            </a:endParaRPr>
          </a:p>
          <a:p>
            <a:pPr>
              <a:lnSpc>
                <a:spcPct val="100000"/>
              </a:lnSpc>
              <a:spcBef>
                <a:spcPct val="0"/>
              </a:spcBef>
              <a:buClrTx/>
              <a:buSzTx/>
              <a:buFontTx/>
              <a:buNone/>
            </a:pPr>
            <a:endParaRPr lang="en-US" altLang="en-US" sz="2400" b="0" i="0" dirty="0">
              <a:solidFill>
                <a:srgbClr val="FCFC02"/>
              </a:solidFill>
              <a:latin typeface="Arial" panose="020B0604020202020204" pitchFamily="34" charset="0"/>
              <a:ea typeface="ＭＳ Ｐゴシック" panose="020B0600070205080204" pitchFamily="34" charset="-128"/>
            </a:endParaRPr>
          </a:p>
          <a:p>
            <a:pPr>
              <a:lnSpc>
                <a:spcPct val="100000"/>
              </a:lnSpc>
              <a:spcBef>
                <a:spcPct val="0"/>
              </a:spcBef>
              <a:buClrTx/>
              <a:buSzTx/>
              <a:buFontTx/>
              <a:buNone/>
            </a:pPr>
            <a:endParaRPr lang="en-US" altLang="en-US" sz="2400" b="0" i="0" dirty="0">
              <a:solidFill>
                <a:srgbClr val="FFD35F"/>
              </a:solidFill>
              <a:latin typeface="Arial" panose="020B0604020202020204" pitchFamily="34" charset="0"/>
              <a:ea typeface="ＭＳ Ｐゴシック" panose="020B0600070205080204" pitchFamily="34" charset="-128"/>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5266" name="Title 1"/>
          <p:cNvSpPr>
            <a:spLocks noGrp="1"/>
          </p:cNvSpPr>
          <p:nvPr>
            <p:ph type="title" idx="4294967295"/>
          </p:nvPr>
        </p:nvSpPr>
        <p:spPr/>
        <p:txBody>
          <a:bodyPr lIns="91440" tIns="45720" rIns="91440" bIns="45720" anchor="ctr"/>
          <a:lstStyle/>
          <a:p>
            <a:pPr>
              <a:defRPr/>
            </a:pPr>
            <a:endParaRPr lang="en-US" altLang="en-US" smtClean="0"/>
          </a:p>
        </p:txBody>
      </p:sp>
      <p:sp>
        <p:nvSpPr>
          <p:cNvPr id="4875267" name="Content Placeholder 2"/>
          <p:cNvSpPr>
            <a:spLocks noGrp="1"/>
          </p:cNvSpPr>
          <p:nvPr>
            <p:ph idx="4294967295"/>
          </p:nvPr>
        </p:nvSpPr>
        <p:spPr/>
        <p:txBody>
          <a:bodyPr lIns="91440" tIns="45720" rIns="91440" bIns="45720"/>
          <a:lstStyle/>
          <a:p>
            <a:pPr>
              <a:defRPr/>
            </a:pPr>
            <a:endParaRPr lang="en-US" altLang="en-US" smtClean="0"/>
          </a:p>
        </p:txBody>
      </p:sp>
      <p:pic>
        <p:nvPicPr>
          <p:cNvPr id="522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99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xtBox 4"/>
          <p:cNvSpPr txBox="1">
            <a:spLocks noChangeArrowheads="1"/>
          </p:cNvSpPr>
          <p:nvPr/>
        </p:nvSpPr>
        <p:spPr bwMode="auto">
          <a:xfrm>
            <a:off x="5686425" y="171450"/>
            <a:ext cx="3457575" cy="3289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616" tIns="28808" rIns="57616" bIns="28808">
            <a:spAutoFit/>
          </a:bodyPr>
          <a:lstStyle>
            <a:lvl1pPr>
              <a:defRPr sz="1000" i="1">
                <a:solidFill>
                  <a:srgbClr val="000000"/>
                </a:solidFill>
                <a:latin typeface="Times New Roman" panose="02020603050405020304" pitchFamily="18" charset="0"/>
              </a:defRPr>
            </a:lvl1pPr>
            <a:lvl2pPr marL="742950" indent="-285750">
              <a:defRPr sz="1000" i="1">
                <a:solidFill>
                  <a:srgbClr val="000000"/>
                </a:solidFill>
                <a:latin typeface="Times New Roman" panose="02020603050405020304" pitchFamily="18" charset="0"/>
              </a:defRPr>
            </a:lvl2pPr>
            <a:lvl3pPr marL="1143000" indent="-228600">
              <a:defRPr sz="1000" i="1">
                <a:solidFill>
                  <a:srgbClr val="000000"/>
                </a:solidFill>
                <a:latin typeface="Times New Roman" panose="02020603050405020304" pitchFamily="18" charset="0"/>
              </a:defRPr>
            </a:lvl3pPr>
            <a:lvl4pPr marL="1600200" indent="-228600">
              <a:defRPr sz="1000" i="1">
                <a:solidFill>
                  <a:srgbClr val="000000"/>
                </a:solidFill>
                <a:latin typeface="Times New Roman" panose="02020603050405020304" pitchFamily="18" charset="0"/>
              </a:defRPr>
            </a:lvl4pPr>
            <a:lvl5pPr marL="2057400" indent="-228600">
              <a:defRPr sz="1000" i="1">
                <a:solidFill>
                  <a:srgbClr val="000000"/>
                </a:solidFill>
                <a:latin typeface="Times New Roman" panose="02020603050405020304" pitchFamily="18" charset="0"/>
              </a:defRPr>
            </a:lvl5pPr>
            <a:lvl6pPr marL="2514600" indent="-228600" eaLnBrk="0" fontAlgn="base" hangingPunct="0">
              <a:spcBef>
                <a:spcPct val="0"/>
              </a:spcBef>
              <a:spcAft>
                <a:spcPct val="0"/>
              </a:spcAft>
              <a:defRPr sz="1000" i="1">
                <a:solidFill>
                  <a:srgbClr val="000000"/>
                </a:solidFill>
                <a:latin typeface="Times New Roman" panose="02020603050405020304" pitchFamily="18" charset="0"/>
              </a:defRPr>
            </a:lvl6pPr>
            <a:lvl7pPr marL="2971800" indent="-228600" eaLnBrk="0" fontAlgn="base" hangingPunct="0">
              <a:spcBef>
                <a:spcPct val="0"/>
              </a:spcBef>
              <a:spcAft>
                <a:spcPct val="0"/>
              </a:spcAft>
              <a:defRPr sz="1000" i="1">
                <a:solidFill>
                  <a:srgbClr val="000000"/>
                </a:solidFill>
                <a:latin typeface="Times New Roman" panose="02020603050405020304" pitchFamily="18" charset="0"/>
              </a:defRPr>
            </a:lvl7pPr>
            <a:lvl8pPr marL="3429000" indent="-228600" eaLnBrk="0" fontAlgn="base" hangingPunct="0">
              <a:spcBef>
                <a:spcPct val="0"/>
              </a:spcBef>
              <a:spcAft>
                <a:spcPct val="0"/>
              </a:spcAft>
              <a:defRPr sz="1000" i="1">
                <a:solidFill>
                  <a:srgbClr val="000000"/>
                </a:solidFill>
                <a:latin typeface="Times New Roman" panose="02020603050405020304" pitchFamily="18" charset="0"/>
              </a:defRPr>
            </a:lvl8pPr>
            <a:lvl9pPr marL="3886200" indent="-228600" eaLnBrk="0" fontAlgn="base" hangingPunct="0">
              <a:spcBef>
                <a:spcPct val="0"/>
              </a:spcBef>
              <a:spcAft>
                <a:spcPct val="0"/>
              </a:spcAft>
              <a:defRPr sz="1000" i="1">
                <a:solidFill>
                  <a:srgbClr val="000000"/>
                </a:solidFill>
                <a:latin typeface="Times New Roman" panose="02020603050405020304" pitchFamily="18" charset="0"/>
              </a:defRPr>
            </a:lvl9pPr>
          </a:lstStyle>
          <a:p>
            <a:pPr eaLnBrk="1" hangingPunct="1"/>
            <a:r>
              <a:rPr lang="en-US" altLang="en-US" sz="3000" dirty="0" smtClean="0">
                <a:solidFill>
                  <a:schemeClr val="tx1"/>
                </a:solidFill>
                <a:latin typeface="Arial" panose="020B0604020202020204" pitchFamily="34" charset="0"/>
                <a:cs typeface="Arial" panose="020B0604020202020204" pitchFamily="34" charset="0"/>
              </a:rPr>
              <a:t>How will we know</a:t>
            </a:r>
          </a:p>
          <a:p>
            <a:pPr eaLnBrk="1" hangingPunct="1"/>
            <a:r>
              <a:rPr lang="en-US" altLang="en-US" sz="3000" b="1" dirty="0" smtClean="0">
                <a:solidFill>
                  <a:schemeClr val="tx1"/>
                </a:solidFill>
                <a:latin typeface="Arial" panose="020B0604020202020204" pitchFamily="34" charset="0"/>
                <a:cs typeface="Arial" panose="020B0604020202020204" pitchFamily="34" charset="0"/>
              </a:rPr>
              <a:t>When our oceans</a:t>
            </a:r>
          </a:p>
          <a:p>
            <a:pPr eaLnBrk="1" hangingPunct="1"/>
            <a:r>
              <a:rPr lang="en-US" altLang="en-US" sz="3000" b="1" dirty="0" smtClean="0">
                <a:solidFill>
                  <a:schemeClr val="tx1"/>
                </a:solidFill>
                <a:latin typeface="Arial" panose="020B0604020202020204" pitchFamily="34" charset="0"/>
                <a:cs typeface="Arial" panose="020B0604020202020204" pitchFamily="34" charset="0"/>
              </a:rPr>
              <a:t>Become more acidic? </a:t>
            </a:r>
          </a:p>
          <a:p>
            <a:pPr eaLnBrk="1" hangingPunct="1"/>
            <a:endParaRPr lang="en-US" altLang="en-US" sz="3000" b="1" dirty="0">
              <a:solidFill>
                <a:schemeClr val="tx1"/>
              </a:solidFill>
              <a:latin typeface="Arial" panose="020B0604020202020204" pitchFamily="34" charset="0"/>
              <a:cs typeface="Arial" panose="020B0604020202020204" pitchFamily="34" charset="0"/>
            </a:endParaRPr>
          </a:p>
          <a:p>
            <a:pPr eaLnBrk="1" hangingPunct="1"/>
            <a:r>
              <a:rPr lang="en-US" altLang="en-US" sz="3000" b="1" dirty="0" smtClean="0">
                <a:solidFill>
                  <a:schemeClr val="tx1"/>
                </a:solidFill>
                <a:latin typeface="Arial" panose="020B0604020202020204" pitchFamily="34" charset="0"/>
                <a:cs typeface="Arial" panose="020B0604020202020204" pitchFamily="34" charset="0"/>
              </a:rPr>
              <a:t>Long Term Monitoring </a:t>
            </a:r>
            <a:endParaRPr lang="en-US" altLang="en-US" sz="2500" b="1"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6781800" cy="1197764"/>
          </a:xfrm>
        </p:spPr>
        <p:txBody>
          <a:bodyPr/>
          <a:lstStyle/>
          <a:p>
            <a:r>
              <a:rPr lang="en-US" sz="2400" dirty="0" smtClean="0"/>
              <a:t>We Just Collected Intensive</a:t>
            </a:r>
            <a:br>
              <a:rPr lang="en-US" sz="2400" dirty="0" smtClean="0"/>
            </a:br>
            <a:r>
              <a:rPr lang="en-US" sz="2400" dirty="0" smtClean="0"/>
              <a:t>Genomic Background Samples for Measuring Resilience and Monitoring </a:t>
            </a:r>
            <a:endParaRPr lang="en-US" sz="2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265" y="1197764"/>
            <a:ext cx="8160470" cy="5403123"/>
          </a:xfrm>
          <a:prstGeom prst="rect">
            <a:avLst/>
          </a:prstGeom>
        </p:spPr>
      </p:pic>
    </p:spTree>
    <p:extLst>
      <p:ext uri="{BB962C8B-B14F-4D97-AF65-F5344CB8AC3E}">
        <p14:creationId xmlns:p14="http://schemas.microsoft.com/office/powerpoint/2010/main" val="3339283359"/>
      </p:ext>
    </p:extLst>
  </p:cSld>
  <p:clrMapOvr>
    <a:masterClrMapping/>
  </p:clrMapOvr>
</p:sld>
</file>

<file path=ppt/theme/theme1.xml><?xml version="1.0" encoding="utf-8"?>
<a:theme xmlns:a="http://schemas.openxmlformats.org/drawingml/2006/main" name="Block2_00b">
  <a:themeElements>
    <a:clrScheme name="">
      <a:dk1>
        <a:srgbClr val="00279F"/>
      </a:dk1>
      <a:lt1>
        <a:srgbClr val="FFFFFF"/>
      </a:lt1>
      <a:dk2>
        <a:srgbClr val="119AFB"/>
      </a:dk2>
      <a:lt2>
        <a:srgbClr val="C0FEF9"/>
      </a:lt2>
      <a:accent1>
        <a:srgbClr val="A2C1FE"/>
      </a:accent1>
      <a:accent2>
        <a:srgbClr val="D49FFF"/>
      </a:accent2>
      <a:accent3>
        <a:srgbClr val="AACAFD"/>
      </a:accent3>
      <a:accent4>
        <a:srgbClr val="DADADA"/>
      </a:accent4>
      <a:accent5>
        <a:srgbClr val="CEDDFE"/>
      </a:accent5>
      <a:accent6>
        <a:srgbClr val="C090E7"/>
      </a:accent6>
      <a:hlink>
        <a:srgbClr val="F6BF69"/>
      </a:hlink>
      <a:folHlink>
        <a:srgbClr val="3365FB"/>
      </a:folHlink>
    </a:clrScheme>
    <a:fontScheme name="Block2_00b">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000" b="0" i="1" u="none" strike="noStrike" cap="none" normalizeH="0" baseline="0" smtClean="0">
            <a:ln>
              <a:noFill/>
            </a:ln>
            <a:solidFill>
              <a:srgbClr val="000000"/>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000" b="0" i="1" u="none" strike="noStrike" cap="none" normalizeH="0" baseline="0" smtClean="0">
            <a:ln>
              <a:noFill/>
            </a:ln>
            <a:solidFill>
              <a:srgbClr val="000000"/>
            </a:solidFill>
            <a:effectLst/>
            <a:latin typeface="Times New Roman" panose="02020603050405020304" pitchFamily="18" charset="0"/>
          </a:defRPr>
        </a:defPPr>
      </a:lstStyle>
    </a:lnDef>
  </a:objectDefaults>
  <a:extraClrSchemeLst>
    <a:extraClrScheme>
      <a:clrScheme name="Block2_00b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ock2_00b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ock2_00b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ock2_00b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ock2_00b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ock2_00b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ock2_00b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Block2_00b">
  <a:themeElements>
    <a:clrScheme name="">
      <a:dk1>
        <a:srgbClr val="00279F"/>
      </a:dk1>
      <a:lt1>
        <a:srgbClr val="FFFFFF"/>
      </a:lt1>
      <a:dk2>
        <a:srgbClr val="119AFB"/>
      </a:dk2>
      <a:lt2>
        <a:srgbClr val="C0FEF9"/>
      </a:lt2>
      <a:accent1>
        <a:srgbClr val="A2C1FE"/>
      </a:accent1>
      <a:accent2>
        <a:srgbClr val="D49FFF"/>
      </a:accent2>
      <a:accent3>
        <a:srgbClr val="AACAFD"/>
      </a:accent3>
      <a:accent4>
        <a:srgbClr val="DADADA"/>
      </a:accent4>
      <a:accent5>
        <a:srgbClr val="CEDDFE"/>
      </a:accent5>
      <a:accent6>
        <a:srgbClr val="C090E7"/>
      </a:accent6>
      <a:hlink>
        <a:srgbClr val="F6BF69"/>
      </a:hlink>
      <a:folHlink>
        <a:srgbClr val="3365FB"/>
      </a:folHlink>
    </a:clrScheme>
    <a:fontScheme name="Block2_00b">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603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0" bIns="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9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noFill/>
        <a:ln w="603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0" bIns="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9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Block2_00b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ock2_00b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ock2_00b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ock2_00b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ock2_00b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ock2_00b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ock2_00b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Block2_00b">
  <a:themeElements>
    <a:clrScheme name="">
      <a:dk1>
        <a:srgbClr val="00279F"/>
      </a:dk1>
      <a:lt1>
        <a:srgbClr val="FFFFFF"/>
      </a:lt1>
      <a:dk2>
        <a:srgbClr val="119AFB"/>
      </a:dk2>
      <a:lt2>
        <a:srgbClr val="C0FEF9"/>
      </a:lt2>
      <a:accent1>
        <a:srgbClr val="A2C1FE"/>
      </a:accent1>
      <a:accent2>
        <a:srgbClr val="D49FFF"/>
      </a:accent2>
      <a:accent3>
        <a:srgbClr val="AACAFD"/>
      </a:accent3>
      <a:accent4>
        <a:srgbClr val="DADADA"/>
      </a:accent4>
      <a:accent5>
        <a:srgbClr val="CEDDFE"/>
      </a:accent5>
      <a:accent6>
        <a:srgbClr val="C090E7"/>
      </a:accent6>
      <a:hlink>
        <a:srgbClr val="F6BF69"/>
      </a:hlink>
      <a:folHlink>
        <a:srgbClr val="3365FB"/>
      </a:folHlink>
    </a:clrScheme>
    <a:fontScheme name="Block2_00b">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000" b="1" i="1" u="none" strike="noStrike" cap="none" normalizeH="0" baseline="0" smtClean="0">
            <a:ln>
              <a:noFill/>
            </a:ln>
            <a:solidFill>
              <a:srgbClr val="000000"/>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000" b="1" i="1" u="none" strike="noStrike" cap="none" normalizeH="0" baseline="0" smtClean="0">
            <a:ln>
              <a:noFill/>
            </a:ln>
            <a:solidFill>
              <a:srgbClr val="000000"/>
            </a:solidFill>
            <a:effectLst/>
            <a:latin typeface="Times New Roman" panose="02020603050405020304" pitchFamily="18" charset="0"/>
          </a:defRPr>
        </a:defPPr>
      </a:lstStyle>
    </a:lnDef>
  </a:objectDefaults>
  <a:extraClrSchemeLst>
    <a:extraClrScheme>
      <a:clrScheme name="Block2_00b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ock2_00b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ock2_00b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ock2_00b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ock2_00b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ock2_00b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ock2_00b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Block2_00b">
  <a:themeElements>
    <a:clrScheme name="">
      <a:dk1>
        <a:srgbClr val="00279F"/>
      </a:dk1>
      <a:lt1>
        <a:srgbClr val="FFFFFF"/>
      </a:lt1>
      <a:dk2>
        <a:srgbClr val="119AFB"/>
      </a:dk2>
      <a:lt2>
        <a:srgbClr val="C0FEF9"/>
      </a:lt2>
      <a:accent1>
        <a:srgbClr val="A2C1FE"/>
      </a:accent1>
      <a:accent2>
        <a:srgbClr val="D49FFF"/>
      </a:accent2>
      <a:accent3>
        <a:srgbClr val="AACAFD"/>
      </a:accent3>
      <a:accent4>
        <a:srgbClr val="DADADA"/>
      </a:accent4>
      <a:accent5>
        <a:srgbClr val="CEDDFE"/>
      </a:accent5>
      <a:accent6>
        <a:srgbClr val="C090E7"/>
      </a:accent6>
      <a:hlink>
        <a:srgbClr val="F6BF69"/>
      </a:hlink>
      <a:folHlink>
        <a:srgbClr val="3365FB"/>
      </a:folHlink>
    </a:clrScheme>
    <a:fontScheme name="Block2_00b">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000" b="0" i="1" u="none" strike="noStrike" cap="none" normalizeH="0" baseline="0" smtClean="0">
            <a:ln>
              <a:noFill/>
            </a:ln>
            <a:solidFill>
              <a:srgbClr val="000000"/>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000" b="0" i="1" u="none" strike="noStrike" cap="none" normalizeH="0" baseline="0" smtClean="0">
            <a:ln>
              <a:noFill/>
            </a:ln>
            <a:solidFill>
              <a:srgbClr val="000000"/>
            </a:solidFill>
            <a:effectLst/>
            <a:latin typeface="Times New Roman" panose="02020603050405020304" pitchFamily="18" charset="0"/>
          </a:defRPr>
        </a:defPPr>
      </a:lstStyle>
    </a:lnDef>
  </a:objectDefaults>
  <a:extraClrSchemeLst>
    <a:extraClrScheme>
      <a:clrScheme name="Block2_00b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ock2_00b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ock2_00b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ock2_00b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ock2_00b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ock2_00b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ock2_00b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Block2_00b">
  <a:themeElements>
    <a:clrScheme name="">
      <a:dk1>
        <a:srgbClr val="00279F"/>
      </a:dk1>
      <a:lt1>
        <a:srgbClr val="FFFFFF"/>
      </a:lt1>
      <a:dk2>
        <a:srgbClr val="119AFB"/>
      </a:dk2>
      <a:lt2>
        <a:srgbClr val="C0FEF9"/>
      </a:lt2>
      <a:accent1>
        <a:srgbClr val="A2C1FE"/>
      </a:accent1>
      <a:accent2>
        <a:srgbClr val="D49FFF"/>
      </a:accent2>
      <a:accent3>
        <a:srgbClr val="AACAFD"/>
      </a:accent3>
      <a:accent4>
        <a:srgbClr val="DADADA"/>
      </a:accent4>
      <a:accent5>
        <a:srgbClr val="CEDDFE"/>
      </a:accent5>
      <a:accent6>
        <a:srgbClr val="C090E7"/>
      </a:accent6>
      <a:hlink>
        <a:srgbClr val="F6BF69"/>
      </a:hlink>
      <a:folHlink>
        <a:srgbClr val="3365FB"/>
      </a:folHlink>
    </a:clrScheme>
    <a:fontScheme name="Block2_00b">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000" b="0" i="1" u="none" strike="noStrike" cap="none" normalizeH="0" baseline="0" smtClean="0">
            <a:ln>
              <a:noFill/>
            </a:ln>
            <a:solidFill>
              <a:srgbClr val="000000"/>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000" b="0" i="1" u="none" strike="noStrike" cap="none" normalizeH="0" baseline="0" smtClean="0">
            <a:ln>
              <a:noFill/>
            </a:ln>
            <a:solidFill>
              <a:srgbClr val="000000"/>
            </a:solidFill>
            <a:effectLst/>
            <a:latin typeface="Times New Roman" panose="02020603050405020304" pitchFamily="18" charset="0"/>
          </a:defRPr>
        </a:defPPr>
      </a:lstStyle>
    </a:lnDef>
  </a:objectDefaults>
  <a:extraClrSchemeLst>
    <a:extraClrScheme>
      <a:clrScheme name="Block2_00b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ock2_00b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ock2_00b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ock2_00b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ock2_00b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ock2_00b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ock2_00b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DOS_XFER:Block:2_00:Block2_00b.ppt</Template>
  <TotalTime>23879</TotalTime>
  <Words>2044</Words>
  <Application>Microsoft Office PowerPoint</Application>
  <PresentationFormat>On-screen Show (4:3)</PresentationFormat>
  <Paragraphs>378</Paragraphs>
  <Slides>68</Slides>
  <Notes>36</Notes>
  <HiddenSlides>0</HiddenSlides>
  <MMClips>1</MMClips>
  <ScaleCrop>false</ScaleCrop>
  <HeadingPairs>
    <vt:vector size="8" baseType="variant">
      <vt:variant>
        <vt:lpstr>Fonts Used</vt:lpstr>
      </vt:variant>
      <vt:variant>
        <vt:i4>8</vt:i4>
      </vt:variant>
      <vt:variant>
        <vt:lpstr>Theme</vt:lpstr>
      </vt:variant>
      <vt:variant>
        <vt:i4>5</vt:i4>
      </vt:variant>
      <vt:variant>
        <vt:lpstr>Embedded OLE Servers</vt:lpstr>
      </vt:variant>
      <vt:variant>
        <vt:i4>3</vt:i4>
      </vt:variant>
      <vt:variant>
        <vt:lpstr>Slide Titles</vt:lpstr>
      </vt:variant>
      <vt:variant>
        <vt:i4>68</vt:i4>
      </vt:variant>
    </vt:vector>
  </HeadingPairs>
  <TitlesOfParts>
    <vt:vector size="84" baseType="lpstr">
      <vt:lpstr>ＭＳ Ｐゴシック</vt:lpstr>
      <vt:lpstr>Arial</vt:lpstr>
      <vt:lpstr>Calibri</vt:lpstr>
      <vt:lpstr>Cambria</vt:lpstr>
      <vt:lpstr>Century Gothic</vt:lpstr>
      <vt:lpstr>Palatino Linotype</vt:lpstr>
      <vt:lpstr>Tahoma</vt:lpstr>
      <vt:lpstr>Times New Roman</vt:lpstr>
      <vt:lpstr>Block2_00b</vt:lpstr>
      <vt:lpstr>3_Block2_00b</vt:lpstr>
      <vt:lpstr>4_Block2_00b</vt:lpstr>
      <vt:lpstr>5_Block2_00b</vt:lpstr>
      <vt:lpstr>6_Block2_00b</vt:lpstr>
      <vt:lpstr>Image</vt:lpstr>
      <vt:lpstr>Worksheet</vt:lpstr>
      <vt:lpstr>Paint Shop Pro Image</vt:lpstr>
      <vt:lpstr>Grand Challenges For Equatorial Oceans and Reefs Barbara A. Block &amp; Fio Micheli  Stanford University</vt:lpstr>
      <vt:lpstr>We Were Just In the Line Islands Surveying Oceanography and Reefs</vt:lpstr>
      <vt:lpstr>We Study Stress on Our Ocean Ecosystems</vt:lpstr>
      <vt:lpstr>Challenges for Marine Protected Areas Everywhere How Will We Know When Our Seascapes are Changing?</vt:lpstr>
      <vt:lpstr>PowerPoint Presentation</vt:lpstr>
      <vt:lpstr>PowerPoint Presentation</vt:lpstr>
      <vt:lpstr>Warming and Coral Reefs</vt:lpstr>
      <vt:lpstr>PowerPoint Presentation</vt:lpstr>
      <vt:lpstr>We Just Collected Intensive Genomic Background Samples for Measuring Resilience and Monitoring </vt:lpstr>
      <vt:lpstr>PowerPoint Presentation</vt:lpstr>
      <vt:lpstr>Healthy Ocean Ecosystems Require Predators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Archival Tags: Data Loggers</vt:lpstr>
      <vt:lpstr>PowerPoint Presentation</vt:lpstr>
      <vt:lpstr>Can Electronic Tagging Data Improve Bluefin Tuna Population Assessments? Mortality, Maturity, Population Structure, Life History</vt:lpstr>
      <vt:lpstr>PowerPoint Presentation</vt:lpstr>
      <vt:lpstr>Can We Monitor Ecosystems? </vt:lpstr>
      <vt:lpstr>PowerPoint Presentation</vt:lpstr>
      <vt:lpstr>PowerPoint Presentation</vt:lpstr>
      <vt:lpstr>Argos Satellite Telemetry</vt:lpstr>
      <vt:lpstr>PowerPoint Presentation</vt:lpstr>
      <vt:lpstr>Where are Windows of Optimal Habitat?</vt:lpstr>
      <vt:lpstr>Tagging Reveals Niche Utilization Thermal Niche Separation: Albatross, Tunas, Sharks</vt:lpstr>
      <vt:lpstr>PowerPoint Presentation</vt:lpstr>
      <vt:lpstr>Can We Monitor Apex Predators in Real Time? Yes</vt:lpstr>
      <vt:lpstr>Can We Monitor Sharks in our National Sanctuaries?</vt:lpstr>
      <vt:lpstr>SharkNet: Live Shark Detection Buoys </vt:lpstr>
      <vt:lpstr>White Shark at Detection Buoy-  Ano Nuevo Reserve, California</vt:lpstr>
      <vt:lpstr>PowerPoint Presentation</vt:lpstr>
      <vt:lpstr>How Can We Now Leverage the Technology To rapidly use it in the Line Islands?</vt:lpstr>
      <vt:lpstr>PowerPoint Presentation</vt:lpstr>
      <vt:lpstr>Major Need for Surveillance Technology in Ocean Will We know When Seascape Changes Occur?</vt:lpstr>
      <vt:lpstr>Monitoring MPAs With Biologging Technology</vt:lpstr>
      <vt:lpstr>What If?</vt:lpstr>
      <vt:lpstr>Large MPAs Require Technological Solutions for Monitoring</vt:lpstr>
      <vt:lpstr>Stanford Researchers  Are in the Line Islands</vt:lpstr>
      <vt:lpstr>PowerPoint Presentation</vt:lpstr>
      <vt:lpstr>Live Buoys Tracking Mantas at Palmyra Channel</vt:lpstr>
      <vt:lpstr>PowerPoint Presentation</vt:lpstr>
      <vt:lpstr>Inverted trophic pyramid At Uninhabited Line Islands</vt:lpstr>
      <vt:lpstr>PowerPoint Presentation</vt:lpstr>
      <vt:lpstr>Isotopes Reveal Mobile mega-fauna energetically link distinct communities </vt:lpstr>
      <vt:lpstr>PowerPoint Presentation</vt:lpstr>
      <vt:lpstr>Twenty Years of Ocean Data Stanford and SEA This Year (2015) was Warmest  Ever measured</vt:lpstr>
      <vt:lpstr>PowerPoint Presentation</vt:lpstr>
      <vt:lpstr>PowerPoint Presentation</vt:lpstr>
      <vt:lpstr>Tagging Reports</vt:lpstr>
      <vt:lpstr>PowerPoint Presentation</vt:lpstr>
      <vt:lpstr>PowerPoint Presentation</vt:lpstr>
      <vt:lpstr>The Frontier: New Technology for Improving Ocean Monitoring</vt:lpstr>
      <vt:lpstr>Developing Real Time Monitoring Tools   </vt:lpstr>
      <vt:lpstr>Shark “Fin Alarm” Tag Will Provide protection for Sharks within an MPA</vt:lpstr>
      <vt:lpstr>Ocean observation Buoys</vt:lpstr>
      <vt:lpstr>PowerPoint Presentation</vt:lpstr>
      <vt:lpstr>Experimenting  With Continuous Monitoring Techniques</vt:lpstr>
      <vt:lpstr>Integrated Acoustic Receivers on Mobile Gliders</vt:lpstr>
      <vt:lpstr>Maritime Domain Awareness Persistent, Wide Area Surveillance</vt:lpstr>
      <vt:lpstr>PowerPoint Presentation</vt:lpstr>
      <vt:lpstr>PowerPoint Presentation</vt:lpstr>
      <vt:lpstr>PowerPoint Presentation</vt:lpstr>
      <vt:lpstr>Live Line Island  App</vt:lpstr>
      <vt:lpstr>PIPA As A Global Leader</vt:lpstr>
    </vt:vector>
  </TitlesOfParts>
  <Company>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Physiological Ecology in the New Millennium</dc:title>
  <dc:creator>Barbara Block</dc:creator>
  <cp:lastModifiedBy>Barbara Block</cp:lastModifiedBy>
  <cp:revision>773</cp:revision>
  <dcterms:created xsi:type="dcterms:W3CDTF">1999-08-18T22:08:25Z</dcterms:created>
  <dcterms:modified xsi:type="dcterms:W3CDTF">2015-06-16T00:58:59Z</dcterms:modified>
</cp:coreProperties>
</file>